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4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941.31" units="1/cm"/>
          <inkml:channelProperty channel="Y" name="resolution" value="1658.24902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4-10-15T08:27:32.30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3211 6170 229 0,'0'0'120'0,"0"0"-98"0,0 0-14 15,0 0-5-15,0 0-1 0,0 0 0 16,0 0-1-16,0 0 3 0,0 8-1 16,5-2-1-16,2-2 1 0,2-1 2 15,0 1 1-15,5 1 3 0,-1-2 3 16,2-1-2-16,1 2-4 0,3-1-1 0,1 3 0 16,8-2-3-16,1-1 1 15,7 0 2-15,4 0 0 0,8-3 2 16,3 0-2-16,5 0 6 0,4-2-4 0,0-2-5 15,4 2-1-15,-1-3-1 0,2 3 1 16,-2-1 0-16,1 3-1 0,-1 0 2 16,-5 2-2-16,2 3 1 0,-4 0-1 15,1 3 2-15,-3-2-2 0,3 0-1 16,1-1 1-16,2 2 0 0,-1-3 0 16,4 3 0-16,-3-3 1 0,1 1 0 15,0 0 1-15,-1-1-1 0,0 1-1 16,0-1 2-16,-1 3-1 0,-2-2 2 0,-2 4-3 15,3-2 0-15,-4-1-2 16,3 1 2-16,1-2 0 0,-3 0 2 16,6-1-2-16,-1-1 1 0,-1 1 0 15,4-2 0-15,-1 0 0 0,-1 1 1 16,2-1-2-16,0 2 0 0,1-1 1 16,-2 0 9-16,-3 3-10 0,3-2 1 0,-1 1-1 15,-2-1-1-15,3 1 1 0,1 3 0 16,-1-4 0-16,-1 1 1 0,2-1 0 15,4 1-1-15,-1 1 1 0,-1-4 0 16,3 2-1-16,-1-1 2 0,2-1-1 16,3 1-1-16,-3-3-2 0,3 1 2 15,0 1 0-15,0-2 0 0,-2 4 1 16,0-1 0-16,1-1 0 0,-4 1-1 16,1 0 1-16,-2-1 2 0,-1-1-3 0,0 0 4 15,0-1-2-15,1 0-2 0,2 0 2 16,-3 0 0-16,0 2-1 0,-2-1-1 15,2-1 2-15,0 0-2 16,1 0 1-16,3 0 1 0,1-1 0 16,2-2-2-16,-1-1 2 0,2 0-1 0,-1 1-1 15,0-4-3-15,1 4 2 16,-1-2 1-16,-1 2 1 0,2 0-1 16,-5 0 0-16,3 0 2 0,-1 0-2 15,-1 1 1-15,1-1-1 0,0-1 2 0,3 2-1 16,-1-2 0-16,2 0-1 0,-1-1 1 15,2 0-1-15,-1 0 1 0,2-1 1 16,1-1-1-16,2 0 0 0,1-1-1 16,1 0 4-16,-4 1-4 0,3 1 0 0,1-1-3 15,-1 2 3-15,3-1 0 16,-1-1 0-16,-1 2 0 0,0-2 3 16,-3 1-3-16,2 2 1 0,-1-1 1 15,2 0-2-15,0 1 0 0,-1-3 0 16,3 2-1-16,-5-2 1 0,0 1-1 15,1 2 1-15,-5-2 0 0,3 0 1 16,0-1 0-16,-3 1-1 0,1 0 2 0,-3 1-2 16,1-1 3-16,-1-1-3 0,-1 3 3 15,4 1-1-15,-1-1 1 0,3 1-1 16,-3-1 2-16,4 2-3 0,-1-4-1 16,-2 1 1-16,4 0 1 0,-3-1-1 15,1 1-1-15,4-2-2 0,-1 2 2 16,1-1 0-16,-4 0-1 0,2 1 1 15,-2 0 1-15,-1 0-1 0,1 2 1 16,-1 0 0-16,-1 1 0 0,1-1-1 16,0 2 0-16,3 1-3 0,-2-1 3 15,3 1 1-15,-3 0 0 0,-1-1 0 16,-1 1 1-16,-2-2-1 0,-1 2 1 16,-3-3-1-16,2 3 1 0,0 0-1 0,2 0 0 15,2 0 0-15,0 0 1 0,1 0-2 16,-1 0 0-16,1 0 1 15,0 0 0-15,1 1 1 0,0 1-2 0,0-2 1 16,1 2 0-16,1 0-1 16,-1-2 0-16,3 3-4 0,-1-3 4 0,2 1 0 15,0 1 0-15,-1-1 2 0,2 0-1 16,0 0-1-16,-2 1 1 0,3-1 1 16,0-1-2-16,1 5 0 0,2-4-1 15,3 2 0-15,-5 0 1 0,-1-2 0 16,-1 2 1-16,1-1-1 0,4 0 2 0,2 3-2 15,-3-4 1-15,2 4 0 16,1 0-1-16,-4-2-5 0,3 3 5 0,-1-1 0 16,0-1 1-16,0 2-1 15,2-3 1-15,-2 2 0 0,2-1 1 0,0 1-1 16,2 0-1-16,0-1-1 0,2 1 0 16,-2 1 0-16,1 0 1 0,-1-2 1 15,-3-1 0-15,2 2-1 0,-2 0 1 16,-1-1 0-16,1 0-1 0,-1 0-4 15,1 0 4-15,-1 2 2 0,0-1-1 16,-3 1 0-16,1-1 0 0,-1 2 1 16,2-2 0-16,-1 1-1 0,0-1-1 15,2-1-1-15,0-1 0 0,-2 0 1 16,-1-1 0-16,-2 0 0 0,3 1 1 16,-2-1 0-16,2 2 0 0,-3 0 0 15,2-2-1-15,2 1 0 0,2 0-4 16,2-1 4-16,1 0 1 0,-2-1-1 15,-1 1 1-15,2-1 0 0,-3 1 0 16,4 0 0-16,-4-2 0 0,6 1-1 0,-1-1-2 16,2 0 1-16,3 0 1 15,0 0 0-15,1 0 1 0,-1 0-1 0,1 0 2 16,-1 1-1-16,1-1-1 0,1 1-3 16,-2-1 2-16,1 0 1 0,1 0 0 15,-4-1 1-15,-1 0 0 0,-1-1 1 16,3 0-1-16,-3 0-1 0,-1-1 0 15,4 1-2-15,-1-1 1 0,-1 0 1 16,-2 1 1-16,1-1-1 0,2 1 0 16,-6-3 2-16,6 3-1 0,-1-1-1 15,-1-4-3-15,2 3 2 0,1-1 1 16,-2 1 1-16,-3 2-1 16,2-1 1-16,-3 0 0 0,-3-3 1 0,0 3-1 15,1-2-1-15,-1-1-3 0,-1 0 3 16,-2 0 0-16,2-1 0 0,-1 2 0 15,-2 0 1-15,1 3-1 0,-1-3 2 16,0 3-2-16,-1-2 0 0,0 1-3 0,2 0 2 16,-2-2 1-16,-1 2 0 0,-1-2 0 15,-3 1 1-15,0 3 0 0,-6-2 0 16,4 0 0-16,-4 1 0 0,3 0-1 16,-1 1-1-16,2-2 0 0,0 3 1 15,0-1 0-15,-2 1 0 0,0-1 0 0,-2-1 0 16,3-1 1-16,-6 0-1 15,0 1 1-15,1 0 0 16,-2-3-1-16,3 0 0 0,-2-1-3 0,3 1 3 16,2 0 0-16,-2-2 0 0,4 2 0 15,-5-1 1-15,3 0-1 0,-1 0 1 16,-6-1-1-16,0 1 1 0,-3-3 2 16,-2-1-3-16,-1-1-2 0,0-1 1 0,-5 0 1 15,2-1 0-15,-4-1 0 0,-1 2 0 16,-5-3 0-16,-1 3 1 15,-5-4 1-15,-5 0-2 0,-5 1 1 0,-7-4-1 16,-2 0 2-16,-7-3 0 0,-3 0 0 16,-5-2 1-16,-6-1 5 0,-2 1-3 15,0-2 0-15,-7-1 0 0,-9 0 0 16,-3-3-1-16,-5-1 2 0,-7 1-6 16,-4-3 0-16,-9-2-2 0,-7 1 2 15,-5 0 0-15,-10-4-1 0,-5 1-1 16,-6-2 2-16,-8-3 0 0,-5 2 0 15,-5-5 1-15,-8 2 0 0,-4-1-1 16,-6-1 0-16,-4-1-3 0,-2-1 2 0,-5 0 1 16,-1 0 1-16,-4 1 0 15,0 0 0-15,-5 2 0 0,-1-2-1 16,-6 3-1-16,1 2-3 16,-3-1 4-16,-4 3 0 0,3-1 2 0,-6 1-2 15,-2 2 0-15,1 0-6 0,-2-1 6 16,2 3 1-16,-4-2 2 0,0 3 0 0,-2 2-3 15,-1-3-4-15,-2 4 4 0,2-1 1 16,0 0 1-16,0 3-2 0,-2-3-4 16,1 4 4-16,0 1 1 15,-2 0-1-15,-3 3 0 0,-2-2 0 0,-1 4-2 16,0-1 2-16,-3 4 0 0,-1 3 0 16,-2-2-4-16,-6 2-1 0,5 1-1 15,0 1 6-15,-2 3 3 0,2-1-1 16,-3 3-2-16,3-1-4 0,0 2 4 15,-1 1 2-15,2 2 1 0,-2-1-3 16,4 4-7-16,2-3 7 0,-2 2 3 16,-1-1 0-16,0 2-3 0,-4 0-3 15,1 1 3-15,-2 1 1 0,-3 0 1 16,0 0-1-16,-1 0-1 0,1 0-6 0,0 3 6 16,2-1 3-16,1 2-3 0,2-2-1 15,4 1 1-15,-3-3 0 16,4 2 2-16,-5-1-1 0,3 1-1 15,2-2-5-15,-2 4 5 0,2 0 2 0,-1-2 1 16,-3 1-3-16,5 0-3 0,-4 0 3 16,4 1 1-16,-1 0 1 0,0-2-2 15,0 3-5-15,2-1 5 0,1 0 1 16,0 0 2-16,1-2-3 0,-1 3-2 0,2-1 2 16,0-1 0-16,2 0 2 15,1-1 0-15,1 2-2 0,4-1-6 16,3 2 6-16,0 0 2 0,2-1 0 15,0 2-2-15,-1-2 0 0,2 2-1 0,-1-2 1 16,0 0 1-16,3 0 2 0,0-2-2 16,2 4-1-16,5-1-4 0,-1 1 4 15,5 0 2-15,-4 0 1 16,5 0 1-16,-4-1-4 16,4 0-1-16,1 2 1 0,-3 1 0 0,2-1 3 0,3 0-2 15,-1-1-1-15,3 2-5 16,1-1 5-16,4 2 1 0,3 0 1 0,-1-1-1 0,3 1 2 15,-2-2-3-15,2 1-3 16,-2-1 2-16,0 3 1 0,1-1 0 16,0 1 1-16,2-1 1 0,1 1-1 15,1 2-1-15,3-3-5 0,-1-1 5 16,1 3 0-16,-2 0 2 0,1 0-1 0,1 0-1 16,-2 1 0-16,-2 1-2 15,1 2 2-15,-1-1 0 0,3 3 1 0,-3 0 1 16,4 1-1-16,-1-3 0 15,1 2-1-15,3-1-5 0,2 1 5 0,1-1 0 16,6-2 0-16,1 4 2 16,1 0 0-16,1-2-1 0,-1 2-1 0,5-2-4 15,1 0 3-15,0-1 1 0,0 0 0 16,6-1 2-16,-3-1-2 16,5 2 1-16,-1-2 0 0,2 0-1 0,5 1-4 15,-1-3 4-15,5 2 0 0,0-2 0 16,0 2 0-16,8-2 1 0,-2-1-1 15,6 1 2-15,1 0-1 0,3 0-1 0,0-2 1 16,1 2-1-16,5 1-1 16,-2-1-1-16,2-2 2 0,5-1 0 0,0 2 1 15,1-1-1-15,1 0 0 16,2-1 2-16,3 1-2 0,-1 2 0 16,2 0 1-16,0 2-1 0,4-3 0 15,3 2 1-15,-1-2-1 0,-1 1 1 16,2-1-1-16,0 0 0 0,1 1-3 15,-1-2 3-15,-1 4 0 0,0-3-1 0,5-1 1 16,1 2 1-16,5-2-1 0,1-1 0 16,0 2 1-16,1-2-1 0,-2 2 0 15,-3-2 1-15,0 3-1 0,0 2 0 16,4-4 0-16,-1 3 0 0,3-3 0 0,0 2 1 16,0 0-1-16,2 1 1 15,-1 1-1-15,-2 0 0 0,4 0 0 16,-2 0 0-16,1 1 1 0,2 0-1 15,-1-1 0-15,1 3 0 0,-2 3 0 16,-4 1 2-16,0 1-2 0,1 1 3 0,3-1-1 16,0-2 0-16,-1 4-2 15,3-1 0-15,1 3-1 0,3 1 1 0,0 1 1 16,3 0-1-16,1 1 0 16,1 2 0-16,3 3 1 0,-2-1-2 15,1 0 2-15,-1 1-1 0,1 0 1 16,-1 1-1-16,0 2 0 0,1-1 0 0,2 3 0 15,2 0 1-15,1-1-1 0,3 2 0 16,4 2 0-16,3 6-1 0,2 6 1 16,6 5 0-16,-1 6-2 0,4 2-17 15,-7 2-28-15,-4-6-95 0,-7-15-213 0</inkml:trace>
  <inkml:trace contextRef="#ctx0" brushRef="#br1" timeOffset="12678.96">16198 1040 120 0,'0'0'72'15,"0"0"58"-15,0 0-85 0,0 0-1 16,0 0 10-16,0 0-17 0,0 0-10 16,-52-26 0-16,51 26-4 0,1-2-4 15,0 2-1-15,0 0-5 0,0 0-1 0,0 0-4 16,0 0-3-16,0 0-3 16,4 2-2-16,6 5-2 0,4 6 2 15,8 4 0-15,3 5 2 0,4 1 3 16,3 5-3-16,2 1-1 0,-1 3 0 0,0-1 1 15,0-3-1-15,-3-1 0 0,-1-3 0 16,-5 0 1-16,-2-5-1 0,-5-4-1 16,-4 1 0-16,0-7 0 0,-8-1 0 15,0-2 0-15,-3-2 0 0,-2 1 1 16,0-1 0-16,-3 1 1 0,-2-2-1 0,0-1 1 16,-6 1-1-16,4-3-1 15,-4 0-16-15,1-5-25 0,0-5-43 16,-2-1-51-16,6-1-102 0</inkml:trace>
  <inkml:trace contextRef="#ctx0" brushRef="#br1" timeOffset="13009.81">16559 1085 145 0,'0'0'220'15,"0"0"-183"-15,0 0-14 0,0 0 31 16,0 0-2-16,0 0-16 0,0 0-23 16,0 0-13-16,-22 28 0 0,3 1 3 15,-4 9 2-15,-5 1-3 0,0 0 0 16,2-1 1-16,0 0 0 0,3-3 0 16,4-5-3-16,1-2 2 0,3-4-1 0,-2-3 2 15,3-2 0-15,0-1-2 16,3-6 0-16,2 0 1 0,0-5 0 0,3-2 3 15,5 0-2-15,-2-4 1 16,3-1 4-16,0 0 14 0,0 0-1 0,0-3 0 16,0-3-7-16,0 1-11 15,0-1-3-15,4-4-22 0,8-3-40 0,-1-6-69 16,3 2-192-16</inkml:trace>
  <inkml:trace contextRef="#ctx0" brushRef="#br1" timeOffset="14811.7">17620 1178 272 0,'0'0'147'0,"0"0"-100"0,0 0-13 15,0 0 7-15,1-28 12 0,-1 28-16 16,0 0-18-16,0 0-6 0,0 3-7 16,0 6-6-16,0 9-3 15,0 6 3-15,1 7 3 0,0 4 4 0,-1 0 4 16,0-1-2-16,0-2-2 16,-2-6-5-16,-1 1-1 0,-3-4-1 0,1-2 0 15,2-4 0-15,-5-5-1 0,2-1-33 16,1-9-41-16,-3-2-92 0,3-1-67 15</inkml:trace>
  <inkml:trace contextRef="#ctx0" brushRef="#br1" timeOffset="15232.01">17593 1198 240 0,'10'-56'115'0,"-5"38"-48"16,4 4-7-16,-3 5 0 0,3 2 0 15,-2 2-19-15,3 0-3 0,2 2-14 16,2 2-8-16,2-1-6 15,4 2 1-15,2 0 4 0,-2 0 1 16,0 5-4-16,-3-1-3 0,-3 0-4 0,-1 2-5 16,-5 0 0-16,-2 0 0 0,-2 2 0 15,-3 2 0-15,-1 2 0 0,0 2 0 16,-8 2 0-16,-2 4 1 0,-5 0-1 16,-4 3 0-16,-1-2 0 0,-6-1-3 15,7-4 2-15,0-3 1 0,2-2 0 16,5-5-1-16,0-2 0 0,6-1 1 15,1-3 0-15,-1 2 0 0,4-2 1 16,0 0 0-16,2 0 1 0,0-1-1 16,0 1 0-16,0 0-1 0,0 0 0 0,0 0-2 15,0 1-1-15,3 6-3 0,7 0 2 16,2 4 2-16,2 3 2 0,1-3 0 16,2 1 2-16,1 0-1 15,2-1 5-15,-1-1-4 0,-2-3 1 16,0 3-1-16,0-1-2 0,-1 0 1 0,-3-1-2 15,-2 0 2-15,-2-4-1 0,-4-1 0 16,0 0-1-16,1-3-35 0,-2 0-22 16,-1-6-45-16,1-3-132 0</inkml:trace>
  <inkml:trace contextRef="#ctx0" brushRef="#br1" timeOffset="15598.87">18133 1169 202 0,'0'0'260'16,"0"0"-236"-16,0 0 2 0,0 0 5 0,0 0 2 15,0 0-22-15,0 0-4 0,0 0 6 16,36 35 2-16,-24-18 1 0,-1 1-3 16,-2 2-1-16,3 1-4 0,-4 1-2 15,3 0-3-15,-4-1-2 0,4-1 0 16,-3-3 0-16,1-3-1 0,-2 0 1 15,2-3-1-15,-5-2 2 0,3-4-1 16,-2-2 0-16,-3-1 4 0,3-2-3 16,3 0 4-16,0-3 2 0,3-7 7 15,5 0 7-15,-2-6-4 0,2-3-6 16,0-4-2-16,1-3 5 0,2-4 2 16,-1-2-3-16,0-1-3 0,-2 2-3 0,-1 4 0 15,-4 5-1-15,-4 5-4 16,-3 4 2-16,2 2-3 0,-4 3-1 0,-1 2-1 15,-1 4-2-15,-2 0-28 16,-8 2-56-16,-2-2-85 0,-2 1-223 16</inkml:trace>
  <inkml:trace contextRef="#ctx0" brushRef="#br1" timeOffset="18252.35">22154 917 57 0,'0'0'48'0,"0"0"85"15,0 0-93-15,0 0 1 0,-17-50 14 16,13 42-6-16,-3 0-6 0,2 1-14 16,0 2-7-16,1-2 4 0,-3 2-8 15,3 1-7-15,-1 0-4 0,-1 2 0 0,3 1-2 16,0 1-2-16,-1 0-2 16,-3 0-1-16,-3 6-1 0,-1 3 1 0,1 2 0 15,-1 4-2-15,0 0 2 16,4 4-1-16,-4 2 1 0,3 2 0 0,2 1 0 15,0 3 0-15,0 1 0 0,0 0 0 16,4 3 0-16,-1-1 0 0,2 1 0 16,-3-1 1-16,4 3-1 0,-1-2 2 15,1 0-2-15,0-1 0 0,0 2 0 16,1-2 1-16,0-1 0 0,-1-1 1 16,0-5 1-16,-1-2 8 0,-1-2 2 15,-3-2-9-15,1 1 1 0,-3-6-1 16,0 1-1-16,2-3 0 0,-4 0 0 15,2-2 0-15,-4-4 0 0,0 0-1 16,-1-3 0-16,-1-1 1 0,1 0-3 16,-2-4 0-16,2-2-5 0,-2-7-22 15,-1-1-15-15,2-1-54 0,0-5-67 16,4 2-152-16</inkml:trace>
  <inkml:trace contextRef="#ctx0" brushRef="#br1" timeOffset="18479.18">21690 1172 284 0,'0'0'79'15,"0"0"-21"-15,0 0-10 16,0 0-2-16,0 0-4 0,0 0-22 16,0 0-10-16,0 0 4 0,65-13 4 15,-39 10 0-15,1 0 0 0,2 2 0 16,1-2-8-16,1 1-5 0,-2 0 0 0,-4 1-4 15,-1-1 2-15,-6 1-3 16,-2 1 0-16,-5 0 0 0,-2 0-1 16,-2-2-40-16,-4-6-78 0,-2-1-201 0</inkml:trace>
  <inkml:trace contextRef="#ctx0" brushRef="#br1" timeOffset="20070.08">22444 986 76 0,'0'0'287'0,"0"0"-245"0,0 0-25 15,0 0 24-15,0 0-2 16,0 0-24-16,0 0-9 0,0 0-4 16,-64-4-1-16,46 13 2 0,0 3 1 15,-3 6 3-15,1 7 3 0,2 3-3 0,0 6-1 16,1 7 1-16,0 2 3 15,-3 6 6-15,4-1 4 0,0-1-8 0,2-3-6 16,5-1-3-16,2-4-1 0,5-4 1 16,2 1-2-16,1-6 1 0,9-4 2 15,2-2-1-15,2-5 3 0,2-5 2 16,0-4-4-16,1-6 11 0,-2 1-5 16,0-3-2-16,-5-2-1 0,-2 0-4 15,-3 0-2-15,-4 0-1 0,-1-3-10 16,-3-4-59-16,-5-4-75 15,-1-2-174-15</inkml:trace>
  <inkml:trace contextRef="#ctx0" brushRef="#br1" timeOffset="22976.35">22431 1303 129 0,'0'0'223'15,"0"0"-197"-15,0 0 2 0,0 0 8 16,0 0 5-16,0 0-7 0,0 0-9 15,0 0-2-15,0 0-5 0,-1-39-2 16,1 39-2-16,-1 0-5 0,0 0-4 16,1 1-5-16,0 5 0 15,4 3 0-15,7 3-2 0,0 8 2 0,7 0 2 16,2 3 3-16,-1 0-1 0,0-5-1 16,-2 1-1-16,1-6 1 0,-3 0-1 15,1-2 1-15,-4-3-1 0,-3-2-1 16,1 0 1-16,-7-1 0 0,1-2-2 0,-3-2 1 15,0 1 0-15,-1-2 1 0,0 0-2 16,0 0-33-16,0-3-38 16,0-5-56-16,0 0-125 0</inkml:trace>
  <inkml:trace contextRef="#ctx0" brushRef="#br1" timeOffset="23274.76">22615 1252 55 0,'0'0'303'16,"0"0"-262"-16,0 0-7 0,0 0 24 15,0 0-3-15,0 0-16 0,0 0-18 16,0 0-4-16,0 0-2 0,-14-28-3 16,10 28-2-16,1 0-9 0,-5 6-1 15,-1 3-3-15,-6 7 2 0,0 5 0 16,0 4 0-16,-1 4 1 0,1-2 0 0,-1-1-1 15,-1 0 1-15,1-4 0 0,-1-1 0 16,1-2 0-16,1-3 0 0,0-1 1 16,4-5-1-16,0-2 0 0,6-4 0 15,5-4 0-15,0 0-24 16,0-5-25-16,5-8-31 0,7-5-82 0,0-1-49 16</inkml:trace>
  <inkml:trace contextRef="#ctx0" brushRef="#br1" timeOffset="23562.93">22709 1042 472 0,'0'0'9'0,"0"0"5"16,0 0 27-16,0 0 10 15,0 0-32-15,0 0-14 0,53-9-3 0,-36 18 1 16,1 9 1-16,-1 2 1 15,1 3-2-15,-5 7 1 0,-2 1-2 0,-6 6 0 16,-4 3 2-16,-1 2-1 0,-3-1-3 16,-9-1 3-16,-3-3-3 0,-3-3 1 15,-1-3-1-15,0-3 0 0,-5-2 2 16,1-5-1-16,2-2-2 16,2-6 2-16,4-4 1 0,2-2 1 0,1-4-2 15,6-1 0-15,-1-2-1 0,1-6-13 16,3-5-28-16,1-6-64 15,-3-2-126-15</inkml:trace>
  <inkml:trace contextRef="#ctx0" brushRef="#br1" timeOffset="24510.62">21977 1152 93 0,'0'0'209'0,"0"0"-183"0,7-69-1 16,-7 49 38-16,-7 3-9 16,-3-1-17-16,-2 2-8 0,1 5-11 15,-2 0 3-15,1 2-5 0,-1 1-6 16,2 2 1-16,0 3-3 0,-2 3-1 15,2 2-6-15,-2 8-1 0,-6 5 0 0,-3 6-1 16,-2 7 1-16,-2 3 0 0,5 6-2 16,1 0 2-16,6 3 0 15,3-1 2-15,8-3-2 0,3-4 1 0,0-7-1 16,7-5-1-16,4-8-1 16,1-4 1-16,5-6 0 0,1-2 0 15,6-8 1-15,5-6 1 0,1-2 4 0,0-3-2 16,-5-3-3-16,-5 2 4 15,-2-2-2-15,-5 1 0 0,-2-2 5 0,-4-1 7 16,-2 1 10-16,-2 0-7 0,-3 4-1 16,0 3 4-16,0 4 0 0,-2 3 0 15,1 5 0-15,0 2-5 0,-1 2-1 0,1 0-2 16,0 3-12-16,-2 9 0 0,-1 7-8 16,0 9 8-16,-5 7 0 0,5 7 1 15,0 3-1-15,-1 5 1 0,3 1 0 16,-2 1-1-16,3 2 0 15,-3 1 0-15,-1-1 0 0,2-1 0 16,-1 2 0-16,-1-2 0 0,-2-5 0 16,1 0 0-16,-1-4 0 0,0-2 0 0,2-2 0 15,-3-4 0-15,0-3 0 0,-1-3 1 16,-1-5-2-16,-3-4 1 16,-3-5 0-16,-1-2-1 0,-2-6-1 0,-3-4 1 15,0-4 0-15,-1 0 1 0,-1-8 1 16,1-7 1-16,-3-4 1 0,5-8-1 15,-1-6 1-15,3-9-1 0,7-7 0 0,2-3 3 16,10-7 1-16,5-1 0 16,11 1 1-16,9 1-4 0,8 4-1 0,11 2-2 15,10 6-1-15,12 5-1 16,8 1-1-16,3-1-31 0,1 2-93 16</inkml:trace>
  <inkml:trace contextRef="#ctx0" brushRef="#br1" timeOffset="28894.99">22476 653 130 0,'0'0'187'15,"0"0"-158"-15,0 0-15 0,0 0 32 16,-37-54-11-16,25 38-16 0,-5 2-8 0,-7-3-3 16,1 2 1-16,-4-1-4 0,-2 1 3 15,0 1 2-15,-4 5-1 0,0 2 0 16,-3 2-3-16,-1 5-2 0,-2 1-4 15,-6 6 0-15,-2 5 0 0,-9 3 0 16,1 2 1-16,-5 4-1 0,-2 2 1 16,3 2 1-16,1 4 1 0,2 3 1 15,6 0-2-15,2 4 2 0,4 2-2 16,5 1 1-16,0 2-3 0,0-1 1 16,2 7 1-16,-2-2 2 0,1 3-2 15,2 1-1-15,4 0 1 0,3 4-1 0,3 1-1 16,5 2 3-16,3 1-3 15,6-2 3-15,1-1 0 0,7-4 0 0,4 2 0 16,1-1-2-16,6-1 3 16,5 0-4-16,1-3 4 15,4-1-3-15,3 1 1 0,6-3 1 0,1 0 1 16,6 0 1-16,3 2 0 0,5 0-1 0,1-1 1 16,5-2-4-16,5-4 2 0,4-1-3 15,4-6 0-15,2-2 0 0,4-5 0 16,4-7-2-16,1-2 0 0,4-5 4 15,2-4 0-15,-1-5-1 0,0-4-1 16,-1-7 4-16,-1-5 5 0,1-2-1 16,-3-3 7-16,-1-5-2 0,-2-5-5 15,-2-1 1-15,-4-7 2 0,-3-1 0 16,-4-5 0-16,-3-1-1 0,-6-5 3 16,-5-3 1-16,-2-3-1 0,-6-5 0 15,-6-8-3-15,-4-7-4 0,-9-5-2 16,-5-3-1-16,-7 1 0 0,-4-1 0 0,-10 0-1 15,-5 1-1-15,-7 4 3 0,-7 2-3 16,-6 5-1-16,-6 1-4 0,-6 6 4 16,-9 5 1-16,-3 4-1 15,-12 7 0-15,-9 8-2 0,-9 6-10 0,-10 12-25 16,-15 10-26-16,-10 12-52 0,-11 2-224 16</inkml:trace>
  <inkml:trace contextRef="#ctx0" brushRef="#br1" timeOffset="35539.05">23286 1490 106 0,'0'0'18'16,"0"0"-18"-16,0 0 100 0,0 0-32 16,0 0-19-16,0 0-9 0,0 0-2 0,0 0-2 15,-2 0-8-15,8 0-5 0,6 0-9 16,5 2 8-16,7-2 1 0,8 3-3 16,7-2-1-16,4-1-4 0,4 1-3 15,1 1 0-15,5 1 3 0,2-2-5 16,7 1 1-16,4-1 9 15,1-1-6-15,-2 3-5 0,-2-3-2 0,-11 0 1 16,-6 0-3-16,-12 0-1 16,-13 0-1-16,-7 1-2 0,-11-1-1 0,-1 0 1 15,-2 0 0-15,0 0 1 0,0 0 1 16,0 0-3-16,-4-2-11 0,-4-5-12 16,-1-3-27-16,-7-1-26 15,-2-1-26-15,-3-1-49 0,0 2-10 0</inkml:trace>
  <inkml:trace contextRef="#ctx0" brushRef="#br1" timeOffset="35838.05">23892 1345 148 0,'0'0'44'16,"0"0"3"-16,0 0 1 0,0 0 21 0,0 0-6 15,0 0-17-15,0 0-20 16,0 0-7-16,0 0-1 0,-5-18 0 0,16 24 4 16,8 0 1-16,2 2 0 0,7 2 3 15,0-2-5-15,2 0-6 16,0-1-6-16,-1-3 0 0,-4 2-4 0,0-1-1 15,-7-1-1-15,-1 4-3 0,-2-3 2 16,-5 2-2-16,-1 0 1 16,-4 1-1-16,1 3 1 0,-3 2-1 15,-3 3 0-15,0 2 0 0,-8 8 1 16,-3 1 1-16,-7 4-1 0,-7 3 1 0,-1 1-1 16,-5 0 1-16,-4-2 0 0,-2-4-1 15,3-2 0-15,4-5-1 0,5-5-3 16,6-3 3-16,1-3 0 0,6-5-12 15,3-6-43-15,8-6-51 0,4-8-132 0</inkml:trace>
  <inkml:trace contextRef="#ctx0" brushRef="#br1" timeOffset="36333.02">24747 1409 247 0,'0'0'119'16,"0"0"-78"-16,0 0 1 0,0 0 12 15,0 0-3-15,0 0-18 0,0 0-10 16,0 0-4-16,0-8-3 15,0 8-9-15,5 1-3 0,6 9-4 0,8 3 1 0,7 4 3 16,0 4 5-16,6 1 6 16,0 1-2-16,-2-3-2 0,-1-4-1 15,-5 0-2-15,-2-3-1 0,-4-2 1 16,-4-3-2-16,-4-1-4 0,-5-3-2 16,1-2 1-16,-5-1 1 0,0 0-1 0,-1-1 2 15,0 0 0-15,0-2-3 0,0-4-1 16,-6-2-24-16,1-1-20 0,2-2-13 15,1-1-31-15,2-2-32 0,3 2-52 16</inkml:trace>
  <inkml:trace contextRef="#ctx0" brushRef="#br1" timeOffset="36753.28">25214 1373 308 0,'0'0'45'0,"0"0"-7"0,0 0 31 16,0 0-1-16,0 0-6 0,0 0-24 15,0 0-9-15,0 0-4 0,15-43-11 0,-18 43-7 16,0 1-6-16,-7 6-1 16,-3 1 0-16,-2 5 0 0,-2 2 1 15,1-2-1-15,3 3 0 0,0 0-1 0,-1-2 1 16,2 0 0-16,2 1 0 16,0-3 0-16,2-1 0 0,-1 1 0 15,3 0 1-15,-2-3-1 0,3 1 1 16,0-1-1-16,-1-1 2 0,3 1-1 0,1-3-1 15,0 0 2-15,0-2-1 0,-1 1 1 16,1-2 0-16,1-1-1 0,0-1 2 16,1 0 0-16,-1 2 1 0,1 0 2 15,0 3-1-15,0 1 2 0,0 4-2 16,0 2 0-16,0 6 0 16,0 1 0-16,0 4 0 0,0 1 1 0,0 2-2 15,0-3 0-15,0-4-1 0,0-1 0 16,1-6-1-16,1-1 0 0,3-2 1 15,-2-2 0-15,-2-2 0 0,0-3 2 0,1-2-1 16,-2 1 0-16,0-1-2 0,0-1 1 16,0 0-1-16,0 0 1 15,1 0-3-15,0-4-26 0,-1-3-54 0,0-4-107 16</inkml:trace>
  <inkml:trace contextRef="#ctx0" brushRef="#br1" timeOffset="44630.76">16322 2180 144 0,'0'0'197'15,"0"0"-180"-15,0 0-16 0,0 0 7 16,-10-56 7-16,2 46 2 0,2 3-4 0,1 1-1 16,-3 1-4-16,2 3 2 0,0 0 3 15,1 2-2-15,0 0-5 16,-1 0-1-16,-2 4-4 0,-3 2-1 0,1 4 0 16,-6 4 1-16,3 2 1 15,-3 1-1-15,3 4 0 0,0-1 0 0,0 4 2 16,2-3-3-16,-2 6 0 0,6 0 0 15,0 2 0-15,1 3 5 0,3-1 4 16,2 3-7-16,-2 1-2 0,3 1 3 16,0 3 1-16,0 1 0 0,0-3-1 15,0-1-2-15,0-7 0 0,-1-1-1 16,-3-1 0-16,-1-4 1 16,1-3-1-16,-2-2 2 0,0-4-2 0,2-3 1 15,-5-3 0-15,5-2-1 0,-1-3 2 0,-2-1 0 16,2-2 9-16,-4 0 0 15,2-6 2-15,-4-4-2 0,1 1-6 16,-2-4-2-16,-1-1-2 0,-1 0 1 16,3 0-4-16,-2 1-7 0,2-3-22 0,3 4-21 15,-2-2-25-15,5-3-34 0,2 4-98 16</inkml:trace>
  <inkml:trace contextRef="#ctx0" brushRef="#br1" timeOffset="44885.64">15853 2485 275 0,'0'0'26'16,"0"0"3"-16,0 0 22 0,0 0-3 0,65-5-17 16,-42 2-4-16,3 3-8 15,-1 0-5-15,0 0 1 0,-3 0-8 0,1 0 2 16,-9 0-1-16,-4 0-6 15,-1 0-2-15,-6 1 0 0,-2 1 1 16,0-2 0-16,-1 0-1 0,0 1 0 0,0-1-2 16,0 0-8-16,0 1-25 15,-1-1-18-15,-2 0-22 0,-1 0-26 16,-3-5-133-16</inkml:trace>
  <inkml:trace contextRef="#ctx0" brushRef="#br1" timeOffset="45830.4">16218 2683 202 0,'0'0'86'0,"0"0"-34"15,0 0 7-15,0 0 4 0,0 0-13 16,0 0-10-16,0 0-10 0,0-20-9 15,0 20-7-15,1 0-3 16,1 3-11-16,5 4-1 0,6 8-2 0,3 6 3 16,6 3 3-16,-3 3-1 0,3 2 0 15,2 0 0-15,-5-4-1 0,0-2 0 16,-3-6 0-16,-1-2 1 0,-3-5-2 16,-4 0 0-16,1 0 0 0,-6-1 0 15,-1-5 1-15,-2 0-1 0,0-1-3 16,-4-2-25-16,-6 0-23 0,-1-1-17 15,0 0-47-15,1-4-51 0</inkml:trace>
  <inkml:trace contextRef="#ctx0" brushRef="#br1" timeOffset="46266.75">16381 2614 198 0,'0'0'28'16,"0"0"-5"-16,0 0 15 0,0 0 10 15,0 0-8-15,0 0-7 0,0 0-10 16,0 0 1-16,0 0-2 0,1-9-4 16,-1 9-4-16,0-2-3 0,0 2 0 15,0 0 0-15,0 0-2 0,0 0-4 16,0 0 0-16,0 0 1 0,0 0-1 15,0 0 0-15,0 0 4 0,0 0-3 16,0 0 3-16,0 0 1 0,0 0 0 0,0 0 1 16,0 0-4-16,0 0 0 0,-1 0-1 15,1 0-1-15,0 0-1 0,-2 0 0 16,1 3-4-16,-3 4 0 0,-2 8-7 16,-2 11 7-16,-5 3 2 0,-3 7-2 15,0-2 0-15,-2 1 1 0,3-6 1 16,1-2-2-16,3-5 1 0,1-2-1 15,1-4 1-15,2-2-1 0,4-2 0 16,-2-3 1-16,2-6-1 0,2 1 0 16,0-2 0-16,0 0 1 0,1-2 0 15,0 0-1-15,0 0 3 0,0 0-3 16,0-5-1-16,1-5-19 0,3-4-56 16,4-2-114-16</inkml:trace>
  <inkml:trace contextRef="#ctx0" brushRef="#br1" timeOffset="46882.75">16726 2305 37 0,'0'0'166'16,"0"0"-114"-16,0 0-20 0,0 0 2 15,0 0 8-15,0 0 3 0,0 0-7 16,6-27-7-16,-6 25-3 0,0 2-1 15,0 0 6-15,0 0-8 0,0 0-6 16,-2 0-8-16,0 0-2 0,1 0-2 0,-1 0 0 16,-4 4-5-16,-1 1-2 15,-4 8 0-15,-2 4-1 0,-1 11 1 16,-1 5 0-16,1 5 0 0,2 3 1 16,5 0 2-16,1-2-3 0,3 1 8 15,3-5-6-15,0-4 0 0,2-3 1 0,5-4-1 16,0-7-1-16,4-2 2 0,-2-3-1 15,0-1 1-15,-2-4-1 0,-1-3 2 16,-1-1 0-16,0-2-2 0,1-1 0 16,-2 0 1-16,2-1-1 0,2-3-2 15,-3-1-3-15,2-3-54 0,0-4-54 16,-1 1-96-16</inkml:trace>
  <inkml:trace contextRef="#ctx0" brushRef="#br1" timeOffset="47347.63">16828 2399 248 0,'0'0'100'0,"0"0"-27"0,0 0-10 0,0 0-9 15,0 0-12-15,0 0-20 0,53-32 0 16,-39 32-2-16,-2 0 2 0,-4 3-11 16,2 3-7-16,-7 1-1 15,2 4-3-15,-3 4 0 0,-2 1 0 16,-2 1-1-16,-4 3-2 0,-5-2-16 0,2 0-6 15,-3-3 12-15,2-1-3 16,2-3-2-16,4-5 1 0,-1 0 7 0,2-3 9 16,2-3 1-16,1 0 1 15,0 0 1-15,0-4 6 0,0-6 3 0,0-2 0 16,2 1-7-16,6-6-3 0,-2 1 0 0,5 1-1 16,4-2-1-16,-3 3 1 0,2 0 0 15,0 3 5-15,-1-2 4 0,-1 3-2 16,-4 3 7-16,0 1 2 15,-4 2 2-15,-4 1 0 0,0 1-5 0,0 2 2 16,0 0 0-16,0 0-1 0,-1 0-5 16,-1 0 0-16,1 0-2 15,-3 2-4-15,2 2-3 0,-1 0-3 16,1 2 3-16,0 2-1 0,1 2 0 0,1 3-1 16,0 1 1-16,0 2 1 0,0 0 1 15,2 1-1-15,2-3 0 0,0-2 1 16,3-2-1-16,-4-2 1 0,3-1-1 15,2-3-1-15,1-3-13 0,3-1-28 16,3-2-51-16,2-5-94 0,2-4-204 16</inkml:trace>
  <inkml:trace contextRef="#ctx0" brushRef="#br1" timeOffset="47618.66">17235 2218 320 0,'0'0'18'0,"0"0"23"0,0 0 14 16,61 50-1-16,-42-28-19 15,1 3 1-15,-2 1-9 0,-4 2-6 16,-6 1-6-16,1 1-4 0,-4 4-1 16,-4 2 1-16,-1 2-1 0,0-1-5 15,-4-3-5-15,-6-3 4 0,2 0-2 0,-4-6-1 16,-3-2-1-16,2-3 2 0,-3-2-1 15,3-4 2-15,1-5-1 0,-1 0-2 16,4-4 2-16,-2-2-2 0,0-3 0 16,4-1-29-16,-5-9-27 0,4-5-98 0,2-2-220 15</inkml:trace>
  <inkml:trace contextRef="#ctx0" brushRef="#br1" timeOffset="48724.51">19213 2802 279 0,'0'0'21'0,"0"0"-21"0,0 0 0 16,0 0 3-16,0 0 2 0,73 22 2 15,-39-18 11-15,5 0-7 0,5 0 0 16,8-1 1-16,4-2 5 0,10 1 13 15,8-2-4-15,6 0-4 16,6 0-7-16,5-1-8 0,5 1 4 0,3 0 0 16,4 0 2-16,0 0 19 0,-5 1-13 15,-4 1-12-15,-12-1-2 16,-10 0 0-16,-12-1-1 0,-14 0-3 0,-12-1 1 16,-15-2-1-16,-8-1 0 0,-8 0 2 0,-3-3 0 15,0-2 2-15,0-2 0 0,-8-2-5 16,-2-4-10-16,-8 0-18 15,-4 2 0-15,-2-3 5 0,-1 4 18 0,3 2 5 16,4 0 2-16,6 8 0 0,6-1-2 16,4 3 1-16,2 1 5 0,1 1 10 15,4 0-7-15,4 5-8 0,7 6-1 16,6 1 1-16,0 2 0 16,1 6 4-16,-4-2 3 0,-6 2-3 0,-7 1 0 15,-5-1-2-15,-1 2 3 16,-7-2-1-16,-5 0-1 0,-5 0 1 0,-4-3-1 15,-1-1 0-15,-3 1-2 0,1-4-2 16,0-1 0-16,0-4-31 0,-1-4-79 16,5-4-117-16</inkml:trace>
  <inkml:trace contextRef="#ctx0" brushRef="#br1" timeOffset="50085.6">22438 2587 408 0,'0'0'13'0,"0"0"-12"0,0 0 18 16,-19-55 23-16,11 50-18 0,-4 1-16 15,1 2 0-15,0 1-3 0,-3 1-5 16,1 3 1-16,1 1-1 0,3 4 0 15,0 1 0-15,3 7 1 0,-3 6-1 16,4 8 0-16,1 8 2 0,2 6 5 0,-2 7 1 16,2 0 7-16,-1 2-1 15,1-2-3-15,-1-3-2 0,1-2 3 16,-3-5-5-16,1-3-2 0,0-5 2 16,-3-2-6-16,-1-7-1 0,2-3 0 15,-2-4 1-15,1-6 1 0,-3 0-1 16,3-5 0-16,-2-1-1 0,-2-1 0 0,-2-2 0 15,-6-2-6-15,-4 0-35 0,-1-8-50 16,-1-1-77-16</inkml:trace>
  <inkml:trace contextRef="#ctx0" brushRef="#br1" timeOffset="50248.15">22004 2914 344 0,'0'0'40'15,"0"0"1"-15,53-14 18 0,-37 12-4 16,-4 0-2-16,4 0-26 0,0-1-9 16,3 0-13-16,1-1-3 0,4-2-2 15,5-1 0-15,7-4-36 0,2-1-100 16,-3-4-236-16</inkml:trace>
  <inkml:trace contextRef="#ctx0" brushRef="#br1" timeOffset="50694.5">22495 2950 183 0,'0'0'125'0,"0"0"-89"0,0 0-5 15,0 0 9-15,0 0-14 0,0 0-10 16,0 0-10-16,0 0-3 0,0 0 3 16,40 31 1-16,-19-6 4 0,5 4 6 15,0-1 15-15,-4 2 35 0,-5-4-63 16,-1-2-3-16,-3-5-1 0,-4-3 0 16,-1-1 0-16,-5-7 1 0,1 1-1 15,-1-2 1-15,-2-4-1 0,2-2-2 0,-3-1-35 16,0-1-42-16,0-9-18 0,0 0-67 15</inkml:trace>
  <inkml:trace contextRef="#ctx0" brushRef="#br1" timeOffset="51058.83">22810 2927 313 0,'0'0'100'0,"0"0"-63"15,0 0 3-15,0 0 12 0,0 0-16 16,0 0-24-16,0 0-12 0,0 0-1 0,0 0 1 16,-34 11 1-16,20 2-1 15,5-1 0-15,-1 2 0 0,0-2-1 16,3 0 1-16,-2 0 0 0,1-3 0 16,0 2 1-16,3 0 0 0,-2-4 2 15,3 1-1-15,-1-3 2 0,2 3 0 0,1-2 0 16,-4 4-2-16,4-2 2 15,-1 6-1-15,2 3 2 16,1 2 0-16,0 3-3 0,5 1 4 0,1 2-4 0,-2-3 1 16,-1 3-1-16,0-4-1 0,0-2 1 15,-3-2-1-15,1 0-1 0,-1-3 2 16,0-2-1-16,0-2 0 0,0-5 0 16,0-1-1-16,0-1 1 0,0-1-1 15,0-1 0-15,0-1-1 0,3 0-36 16,1-3-35-16,2-5-48 0,3-3-88 15</inkml:trace>
  <inkml:trace contextRef="#ctx0" brushRef="#br1" timeOffset="51420.91">23131 2654 225 0,'0'0'59'0,"0"0"-31"16,0 0 16-16,0 0 19 0,0 0-14 16,0 0-15-16,0 0-12 0,0 0-2 15,-20-37-10-15,15 41-5 0,-3 1 0 16,1 6 2-16,-1 3-3 0,0 5-1 15,0 7 4-15,1 3 2 0,2 6-2 16,-4 3 1-16,5 0-2 0,1 0 2 16,-1-2 1-16,1-2 2 0,1-5-2 15,2-2-3-15,0-6-1 0,0-1-3 16,0-4 1-16,1-1-2 0,2-4-1 0,3 0 0 16,-3-3 0-16,5-3-9 0,1-1-18 15,4-3-42-15,0-1-50 16,-2-3-60-16</inkml:trace>
  <inkml:trace contextRef="#ctx0" brushRef="#br1" timeOffset="51885.08">23208 2816 266 0,'0'0'72'0,"0"0"-31"0,0 0 11 15,4-52 17-15,-3 48-6 0,0 1-22 16,1 1-13-16,-2 1-9 0,0 0-2 15,1 1-5-15,-1 0-5 0,0 0-5 0,0 0-1 16,3 0-1-16,0 2-1 0,2 2-1 16,5 1 2-16,-2 2-1 0,2-1 1 15,-2 1 0-15,2-2 0 16,-2 0-5-16,1-3-24 0,3 0 9 0,-5 0 1 16,1-2 8-16,-2 0 6 0,-3-2 5 15,3-2 1-15,-1-1 2 16,-3-1-1-16,0 1 1 0,1-2 1 0,-1 0 4 15,0 3 7-15,0-2 0 0,0 1 0 16,-1 1 0-16,0 1-2 0,0 0-1 16,-1-1 2-16,1 2-4 0,-1 2-3 0,0 0-1 15,0 0-3-15,0 0-3 16,0 3-2-16,0 6-2 0,0 3 1 16,0 4 1-16,-3 6 2 0,-4 0 1 15,0 1 0-15,-3-1 0 0,-1 1 0 16,0-3 1-16,-1-3-1 0,4 0 1 15,-2-5 0-15,3-1-2 0,-2-3 1 0,4 0 0 16,-2-3 0-16,3-3-1 0,-1-2 0 16,1 0-7-16,-2-2-11 15,1-3-9-15,3-7-21 0,0 1-34 0,2-5-58 16,0 2-88-16</inkml:trace>
  <inkml:trace contextRef="#ctx0" brushRef="#br1" timeOffset="52190.82">23387 2713 63 0,'0'0'239'0,"0"0"-196"0,0 0-6 16,0 0 11-16,0 0-8 0,0 0-18 16,0 0-9-16,0 0-4 0,53-3-1 15,-47 10-2-15,4 4-2 0,-4 5 1 16,2 0 1-16,-3 4-2 0,0 2 0 15,1 2-2-15,-3 2 2 0,-3 2 0 16,0-1-1-16,0-1-2 0,-5 3 3 16,-4-4-2-16,2 0 1 0,-4 1 0 15,-2-4 1-15,1-1-2 0,-1-3 4 16,0-1-5-16,0-3 3 0,2-2-2 16,2-3-1-16,0-3 0 0,1-1 1 15,4-1-1-15,-2-4-1 0,5 0-13 16,1-6-22-16,0-6-25 0,9-4-53 15,-1-2-72-15</inkml:trace>
  <inkml:trace contextRef="#ctx0" brushRef="#br1" timeOffset="52555">23871 2625 175 0,'0'0'82'15,"0"0"-66"-15,0 0-7 0,0 0 16 16,0 0 8-16,0 0-5 0,0 0-8 16,52-26-4-16,-45 28-5 0,-1 2 3 15,-1 3-2-15,5-3 3 0,-3 3-2 0,3 2-2 16,-4 2-2-16,4 2-3 15,-5-2 2-15,0 4 0 0,1 2-2 16,-4 0 5-16,-1 4 1 0,-1-2 3 0,-1 0 0 16,-3 4 0-16,-5-3-6 0,2 1-1 15,-5-4 0-15,5 1-1 0,-3-3 1 16,4-3-2-16,-3 3-4 0,5-4-1 16,0 0 0-16,1 0-1 0,2-3 0 15,1 2-1-15,4 0-37 0,2-3-88 16,1-1-146-16</inkml:trace>
  <inkml:trace contextRef="#ctx0" brushRef="#br1" timeOffset="52699.03">24058 3240 398 0,'0'0'64'0,"0"0"-14"15,0 0 33-15,0 0-29 0,0 0-23 0,0 0-25 16,0 0-5-16,0 0-1 0,-14 0-34 15,9-5-42-15,1 0-138 0</inkml:trace>
  <inkml:trace contextRef="#ctx0" brushRef="#br1" timeOffset="70118.99">15068 484 183 0,'0'0'65'15,"0"0"-39"-15,0 0-14 0,0 0 17 16,0 0 20-16,0 0-16 0,0 0-3 16,0 0-6-16,0-40-6 0,0 40 3 15,0 0-1-15,0 0-5 0,-1 0-8 16,-1 0-3-16,1 0-4 0,0 6-4 15,-1 3 1-15,0 5 3 0,-1 5 1 16,0 5 0-16,1 1 0 0,0 4-1 0,1 2-1 16,0-1 1-16,0 1 1 0,1 3 0 15,-1-2-1-15,-1 2 3 0,2 1-3 16,-1-3 0-16,1 2 1 0,0 2 0 16,0-2-1-16,0-1 1 15,0-1 0-15,0 1 0 0,0-2 0 0,0 1 2 16,0 2-2-16,0 0 0 0,0 2 0 15,-2 3 1-15,0-2-2 16,0 3 1-16,0-1-1 0,-1 0 0 0,0 0 0 16,1-1 0-16,1 2-1 0,1-1 1 15,-1 0 1-15,1 4-1 0,-1-3 0 16,0 0 0-16,-1 3 0 0,-1-4 0 16,-2 3 0-16,0-3 0 0,0 1 0 15,-1 0 1-15,2 1-1 0,0 0 0 0,0 0 0 16,1-2 1-16,2 1 3 0,1-4 0 15,0-1-2-15,0-2-1 0,4-1-1 16,0 2 1-16,0-1-1 16,0-2 0-16,1 3 3 0,-1 0-3 0,0 0 1 15,0 1-1-15,1-1 1 0,-1 5-1 16,-1-3 1-16,0 2 0 0,2 1-1 16,0-2 0-16,-1 1 2 0,1-4 0 15,0 0-2-15,0 0 2 0,-1-3-2 16,0-1 1-16,0 0 0 0,-1-4-1 15,1 0 0-15,-2 1 0 0,1-1 0 16,0 0 0-16,0 0 0 16,-1-1 0-16,0 1-1 0,-1-1 2 0,1-1-1 0,-1-4 1 15,0 1-1-15,0-6 2 16,0-2 0-16,0-2 1 0,0-5 5 16,-1-1-1-16,1-1 0 0,0-2-2 15,-1 1 0-15,0-3 0 0,0 1 1 0,0-1 0 16,0 0 1-16,0 0 6 0,0 0-1 15,0 0-2-15,0 0-4 16,0 0-1-16,0 0-2 0,0 0-2 0,2-1 1 16,2-5 1-16,0-9-3 0,2-12-58 15,-3-6-145-15</inkml:trace>
  <inkml:trace contextRef="#ctx0" brushRef="#br1" timeOffset="77244.57">24747 5000 170 0,'0'0'149'0,"0"0"-117"0,-79-45-30 0,46 32 8 16,-2 2 16-16,-2 0-3 15,-6 1-19-15,3 2-1 0,-4-1-2 16,3 3-1-16,-1 1 1 0,5 2 0 0,1 3-1 16,4 0 7-16,2 0-2 0,4 3 9 15,0 3 4-15,-1 3-6 0,0-2-2 16,-6 2-3-16,-2 1-1 0,-6 4-5 15,2 4-1-15,-5 0 0 0,-3 2 0 16,3 1 1-16,0 3-1 0,1 0 0 16,5 1 0-16,-3-2 1 0,7 3-1 15,0-3 2-15,5 2 4 0,1-5 0 16,1 4 4-16,5-2 1 0,0-2 3 16,3 2 2-16,5 1-4 0,2-2-1 15,-3 2-3-15,6-2 0 0,0-1 1 16,-1 0-3-16,4-2-1 0,-2 1 2 15,0-2 1-15,4 0-1 0,-3 1 1 16,3 0 2-16,2 0-2 0,0 0-1 16,2 1 1-16,0-1-1 0,1 0-3 15,1 0-2-15,3 1 3 0,3 0-2 0,-3 2 0 16,5-2-1-16,-3-1 1 0,3 2-1 16,0-1 0-16,0 0 1 0,3-4 0 15,-3 2 0-15,1-1 3 0,5-1 0 16,-2-1 1-16,3 0 0 0,0 0-1 15,1 1-2-15,-1 2 1 0,1 0 0 16,2-1 0-16,0 2-2 0,2-2 2 16,-1 1-2-16,0-1 4 0,5-1 0 15,-4-2-3-15,3-1-2 0,-1 0 6 16,4-1 2-16,0 1-3 0,2-2 0 16,1 1-3-16,2 1 1 0,2-2 5 15,0 2-5-15,1-1-2 0,-2 4 2 16,-3-4-3-16,-1-2-1 0,-1 3 4 0,2-4 0 15,2 2-4-15,0-2 1 16,1 0-1-16,0-1-1 0,-2 0 1 16,0-2-1-16,0-2 0 0,-3-1 1 0,3 0 2 15,0-2 0-15,3 1 0 16,1-1 1-16,-3 0-1 0,0-3 0 16,-4-2-2-16,-4 2 0 0,1-6 2 0,-5 0-3 15,-1 0 2-15,-1-6-1 0,3 2 0 16,-1-1 0-16,-2-1 0 0,4-2 0 15,2-2 1-15,-1 1-2 0,2-1 1 16,5 1 0-16,-2 2 0 0,-4-3 0 16,3 5 2-16,-7-4 0 0,-4 0 3 15,3 2 0-15,-2-6-2 0,-2 2 0 16,-2-1 0-16,-1-1-1 0,0-3 0 0,-3 1 2 16,2-3-1-16,2 1-1 0,-2-4-1 15,-1 1 1-15,2-1-1 0,-1-1-1 16,-4 2 0-16,2-2-1 0,-3 2 0 15,-2 1 0-15,-1-2 2 0,-4-1 0 16,0 2-1-16,0 1 0 0,0 1 2 16,0-1-2-16,0 1 1 0,0 2 0 15,-1 2-2-15,-3-2 3 16,0 3 1-16,-1 0 0 0,-3 2 2 16,-2-1-6-16,-3 1 0 0,-2-1 0 0,-1 2 0 15,-3 0 0-15,0-2 0 0,-2 5 0 16,2 2 0-16,3 0 0 0,4 6 0 15,1 2 0-15,7 3 0 0,3 0 0 16,-1 3 0-16,2 0 0 0,0 0 0 16,-1 0 0-16,1 6-56 0,0 2-52 0,6-3-60 15,7-5-239-15</inkml:trace>
  <inkml:trace contextRef="#ctx0" brushRef="#br1" timeOffset="81098.32">4544 665 341 0,'0'0'26'15,"0"0"15"-15,0 0 3 0,0 0 15 16,-17-53-7-16,15 46-14 0,2 3-12 16,0-1-3-16,0 1 0 0,0 3-5 15,0-1-5-15,0 2-1 0,-1 0-6 16,1 0-2-16,0 0-4 0,0 0 0 15,4 9-5-15,9 5 1 0,4 7 1 16,3 8 3-16,2 3-1 0,4 3 1 0,-3 3 0 16,2 0 1-16,-4-3-1 0,1-4 0 15,0-4 0-15,-7-4 1 0,-2 1-1 16,-2-7 1-16,-1-3 0 0,-4-2-1 16,-1-5 0-16,0-3 1 15,-2-1-1-15,-3-2 0 0,0 1 1 0,0-2 1 16,0 0 0-16,0 0 1 15,-7-2-3-15,0-2-9 0,-8-3-32 16,3-1-35-16,-1-6-62 0,1 2-77 0</inkml:trace>
  <inkml:trace contextRef="#ctx0" brushRef="#br1" timeOffset="81372.79">4749 668 358 0,'0'0'31'16,"0"0"2"-16,0 0 27 0,0 0 13 16,0 0-20-16,0 0-22 0,0 0-12 0,0 0-14 15,-17-11-5-15,2 41 0 16,-7 10 1-16,2 5-1 0,-4 0-1 0,0 3 1 16,-2-5 0-16,2-3 0 0,3-3 1 15,0-7 0-15,4-3 0 0,4-5-1 16,0-2 2-16,4-5-2 0,2-6 1 15,5-2 0-15,1-5 0 0,1-1-1 16,0-1 2-16,0 0 0 0,0 0 3 16,0-4 1-16,0-2 1 0,2-1-7 15,1-5-10-15,6 0-53 0,0-3-108 16</inkml:trace>
  <inkml:trace contextRef="#ctx0" brushRef="#br1" timeOffset="81814.77">5031 1142 280 0,'0'0'182'0,"0"0"-143"0,0 0-14 15,0 0 22-15,0 0-19 16,0 0-12-16,0 0 3 0,0 0 8 0,0 0-6 15,-44-23 5-15,44 20 1 0,0 2 0 16,2 1-11-16,3 0-7 0,8 0-8 16,3 6-1-16,3 1 0 0,-2 5 2 15,-1-1 0-15,-3 2 0 0,-5 3 0 16,-1-2 0-16,-7 4-1 0,-1 2 1 16,-12 0-1-16,-3-1 2 15,-4 1-3-15,-2-4 0 16,4-3 0-16,2-3-9 0,7-5-22 0,2-5-28 0,7-1-39 15,1-10-121-15</inkml:trace>
  <inkml:trace contextRef="#ctx0" brushRef="#br1" timeOffset="82275.45">5598 703 453 0,'0'0'16'0,"0"0"12"15,0 0 27-15,0 0-3 0,0 0-23 16,0 0-14-16,0 0-3 0,0 0-2 16,-6-19-6-16,17 31-3 0,5 4 1 15,3 5 6-15,3 3 8 0,-2-2 4 16,1 4-12-16,-3-4 1 0,-2-1 2 15,1-2-1-15,-4-1-3 0,-1-4-2 16,-3-1-2-16,2-4-1 0,-6-3-1 16,0-1 0-16,-2-2 0 0,-1-3 0 0,-1 1-1 15,-1-1 1-15,0 0-1 16,0-1-15-16,0-7-24 0,0-2-45 16,-3-2-57-16,2 1-84 0</inkml:trace>
  <inkml:trace contextRef="#ctx0" brushRef="#br1" timeOffset="82625.08">5879 662 297 0,'0'0'107'0,"0"0"-52"16,0 0 10-16,0 0 6 0,0 0-34 16,0 0-20-16,0 0-8 15,0 0 1-15,0 0-5 0,-7 8-5 0,3 6 3 16,-6 5-1-16,1 1 0 0,-5 1 0 15,3-3 2-15,0 1-4 0,-1 0 2 16,-2-3 1-16,3 2-3 0,2-4 2 16,-2-2-2-16,6 0 2 0,-3-2-2 15,3-2 0-15,2-2 2 0,1-1-1 0,0 2-1 16,0 1 0-16,0 0 0 16,2 4 2-16,0 3-1 0,0 1 2 15,5 2 1-15,-2 0 2 0,-1-1-2 16,1-1-1-16,-1 0 3 0,4-1-2 0,-3-1-2 15,-1 0 0-15,2-3 0 0,1-1 0 16,-2-2-2-16,0 2 1 0,-2-4-1 16,1-4 2-16,2 3-2 0,0-3-3 15,0-2-41 1,-4-2-75-16,0-3-239 0</inkml:trace>
  <inkml:trace contextRef="#ctx0" brushRef="#br1" timeOffset="83104.45">3842 588 371 0,'0'0'26'16,"0"0"-3"-16,0 0 40 0,0 0 6 0,0 0-27 16,0 0-22-16,0 0-6 15,0 0-4-15,0 0-3 0,-55 71-4 16,36-25 2-16,1 7 0 0,2 2-2 0,1 3 5 16,4 1 3-16,5-2-1 0,2-4-3 15,4-4 0-15,2-3-3 0,4-1-1 16,3-5-1-16,1-4 2 0,3-3-3 15,2-7-1-15,4-3 2 0,2-6-1 16,4-3-1-16,4-7-3 0,3-7-39 0,1-5-83 16,-1-7-213-16</inkml:trace>
  <inkml:trace contextRef="#ctx0" brushRef="#br1" timeOffset="83618.39">6064 635 74 0,'0'0'248'0,"0"0"-207"0,0 0-17 16,0 0 29-16,0 0 7 15,0 0-23-15,0 0-13 0,0 0-13 0,0 0-2 16,47-5 0-16,-29 22-2 0,3 4-3 15,-1 7 1-15,6 5-1 0,-3 4 0 16,4 4 1-16,-5 0-1 0,-3 1 4 16,-1 1-2-16,-5 1-2 0,-4-1 1 15,-5-1-2-15,-4-7-1 0,-3-1 0 16,-6-3-1-16,0-1 1 0,-6-1 0 16,0-4-2-16,-3 0 2 0,0-1-1 15,-3-4 2-15,1-1 1 0,2-2 2 0,1-3 2 16,3-2 1-16,2-3-1 15,2-3-1-15,4-1 0 0,1-1-3 0,3-4-1 16,0 0 3-16,2 0-3 16,-1-5 3-16,-1-2-6 0,2-4-8 15,0-5-58-15,3-1-120 0</inkml:trace>
  <inkml:trace contextRef="#ctx0" brushRef="#br1" timeOffset="84301.42">6919 1264 99 0,'0'0'44'0,"0"0"62"15,0 0-31-15,0 0-26 0,0 0-2 16,0 0-16-16,0 0-6 0,0 0-6 16,0 0-3-16,59 0-4 0,-36 0-3 15,4 0 4-15,8 0 0 0,9 1 0 16,6 3 1-16,4-4-3 0,9 2 4 16,6 1-3-16,7-3 0 15,-1 2-2-15,3-2 0 0,-1 0 1 0,-1-2-1 16,-1-1 1-16,-5 1-5 15,-5-3 0-15,-6 4 0 0,-9-2 0 0,-9 1-4 16,-13 2 1-16,-12-1 0 0,-9 1-2 16,-6 0 2-16,-1 0 0 0,0 0 5 15,0 0 0-15,-1 0-3 0,-1 0-3 16,-1 0 3-16,-1-2 0 0,-5-1-3 16,-2-1-2-16,1 0-11 0,-4-2-42 0,4-2-37 15,2-2-86-15,0 0-131 0</inkml:trace>
  <inkml:trace contextRef="#ctx0" brushRef="#br1" timeOffset="84719.35">7816 1116 335 0,'0'0'46'15,"0"0"-4"-15,0 0 7 16,0 0 7-16,0 0-22 0,0 0-20 0,0 0-8 15,0 0-2-15,0 0-2 0,65 8 2 0,-46 5 1 16,1 0 0-16,2 0 1 16,4 4-1-16,0-5 0 0,1 0 0 15,2 1 0-15,0-2 0 0,-1-1-2 16,0-3-1-16,-2 1 0 0,-2-2 0 16,-5-2-1-16,-2 0 0 0,-7-2 0 0,-2 0-1 15,-4-2 1-15,-4 0-1 0,0 0 1 16,0 0 1-16,0 2-1 0,-4-1 1 15,-3 1-2-15,0 2 1 0,-4-1 6 16,-3 2-4-16,-1 2 1 0,-3 1-1 16,2 3-2-16,-3 3 0 0,0 0 0 15,0 3 1-15,-4 0 0 0,1 2 3 16,-2 0 2-16,-1 0 1 16,-1-1 3-16,3 0 0 0,3-3 0 0,1-2 0 15,7-1-4-15,1-4-3 0,6-3 0 16,1-1-3-16,3-3 1 0,1-1 2 0,0 0-1 15,0 0 3-15,0-5-2 16,4-4-4-16,0-5-24 0,0-4-79 16,1 2-280-16</inkml:trace>
  <inkml:trace contextRef="#ctx0" brushRef="#br1" timeOffset="91193.5">8873 927 189 0,'0'0'164'0,"0"0"-120"0,-15-57 8 15,10 41 6-15,3 3-4 0,1 1-23 16,1 2 1-16,0 3-5 0,0 3 1 16,1 2-7-16,0-1-3 15,0 3-6-15,4 0-7 0,2 6-5 0,7 5-2 16,5 7 2-16,3 4 0 15,1 3 2-15,0 6 1 0,-1 1 2 0,0-2 0 16,-1 1-2-16,-1-2-2 16,0-1 1-16,-2 1 0 0,0-3-1 0,-4-3 1 15,0-5-2-15,-4 0 1 0,0-8 1 16,-2-2 0-16,-1-3-1 0,-3-4 1 16,-2-1 0-16,2 0 2 0,1-4 12 15,2-5 18-15,4-2 2 0,-1-7-17 16,3-3-8-16,-2-4 0 0,0-2-1 15,2-4 2-15,-1-6-3 0,1-1-5 16,-1-3 1-16,-1-2 2 0,3 3-2 16,-3 4-2-16,1 4 1 0,1 3-2 15,-4 7 1-15,-2 2 1 0,0 7 1 16,-3 2-1-16,-2 4 1 0,-2 3-2 0,0 2 0 16,0 0-1-16,0 2-2 15,-1 0-3-15,-1 2 0 0,-3 3-16 16,-1 6-33-16,1 8-17 0,-1 7-42 15,3 4-22-15,1 1-89 0</inkml:trace>
  <inkml:trace contextRef="#ctx0" brushRef="#br1" timeOffset="92125.72">8744 1935 187 0,'0'0'146'16,"0"0"-92"-16,-8-61 4 16,4 43 4-16,0 2-4 0,3 3-10 15,1 2-5-15,0 4-4 0,0 3-8 16,0 1-7-16,0 3-2 0,0 0-7 15,0 0-5-15,0 0-5 0,1 6-5 16,9 7-9-16,1 8 2 0,6 5 7 16,-1 6 4-16,0 0-1 0,-2 1-1 0,1 0 1 15,-3-1-1-15,-1-2-1 0,0 0 0 16,-1 1 0-16,-2-7-1 0,2-1 0 16,-4-5-1-16,-2-4 1 0,0-2 0 15,-1-3 1-15,-2-4-1 0,1-4 2 16,-2-1-1-16,2 0 1 0,0-1 5 15,3-5 0-15,2-5 3 0,0-4-3 16,3-4-2-16,2-7 0 0,-3 0 0 16,2-7 1-16,0 1-2 0,1 2 1 15,0 1-3-15,2 7-1 0,-4 4 0 0,0 5 0 16,-1 5 0-16,-3 2-1 0,-1 5 0 16,0 0-1-16,1 1 1 0,1 2-3 15,3 5-1-15,4 4 3 16,-1 3 0-16,-1 5 1 0,4 1 1 0,-3 3-1 15,2-1 0-15,0-1 2 0,-3 0-1 16,0 1 0-16,0 1-1 16,2-3 1-16,-4-1-1 0,-1-6 0 0,-1-2-1 15,-4-4 1-15,-1-3 1 0,-1-1 0 16,-1-3 0-16,1 0 1 0,-2 0 0 16,1 0 4-16,1-3 2 0,-1-6 13 15,4-2 2-15,-4-5-13 0,0-5-5 16,0-5 2-16,-1-5-3 0,0-6 0 15,-2-4-3-15,-2 1-1 0,-2-5 0 16,1 4 0-16,0 5 0 0,0 5 1 16,2 9-1-16,0 8 0 0,3 6 0 15,-1 4 0-15,1 2-1 0,0 2 1 16,0 0-1-16,0 0-2 16,0 0 0-16,2 0-3 0,8 2 2 0,6 2 1 15,7 3 3-15,5-2 0 0,-2 1 0 0,-1-1 1 16,-4-1 0-16,0-2-1 0,0 1 0 15,-5 0 1-15,-5 0-1 0,-4-2 1 16,-4 2-1-16,-2-3 0 16,-1 2-1-16,0 0-20 0,-5 0-31 0,-6-2-60 15,-4 0-48-15,4-4-233 0</inkml:trace>
  <inkml:trace contextRef="#ctx0" brushRef="#br2" timeOffset="100917.66">10026 922 235 0,'0'0'186'0,"0"0"-142"0,0 0-18 16,0 0 20-16,0 0 2 0,0 0-17 15,0 0-12-15,0 0-9 0,0 0-6 16,2-10-1-16,-1 10-2 0,3 0-1 16,5 0 0-16,2 0 0 0,9 1 1 15,4 0 2-15,3 1 3 0,0-2 2 16,-1 1 3-16,1 1-3 0,0-2-3 15,-1 1 1-15,1 0-2 0,0 0 0 0,-2 1-2 16,-5-2 0-16,-3 3-1 0,-6 0 0 16,-4-3 0-16,-5 3 0 0,0-3 0 15,-1 0 0-15,-1 0 0 0,0 0 1 16,0 2-1-16,0-2-1 0,0 0 0 16,-3 1-12-16,-3 2-26 0,-2 0-24 15,-6 1-54-15,2 1-99 0</inkml:trace>
  <inkml:trace contextRef="#ctx0" brushRef="#br2" timeOffset="101283.87">10040 1190 317 0,'0'0'105'16,"0"0"-60"-16,0 0 14 0,0 0-2 15,0 0-19-15,0 0-8 0,0 0-2 16,0 0-3-16,0-3-9 0,1 3-8 16,3 0-4-16,0-2-4 0,8 1-1 15,4-1 1-15,4 0 0 0,8 0 0 16,1 0 0-16,1 2 1 0,1-2-1 15,-2 1 1-15,-3 1-1 16,1 0 0-16,-2 0 1 0,-3 0 0 0,-6 0-1 0,0 0 1 16,-10 1 0-16,-2-1-1 15,-2 0-1-15,-2 0 1 0,0 2 0 16,0-2 0-16,0 0-4 0,-3 0-16 16,-2 0-15-16,-2-3-11 0,-6-6-71 0,2 1-162 15</inkml:trace>
  <inkml:trace contextRef="#ctx0" brushRef="#br2" timeOffset="104020.31">11290 936 175 0,'0'0'125'0,"0"0"-72"16,0 0-9-16,0 0 15 0,0 0-13 15,0 0-16-15,0 0-7 0,0 0-10 0,-14-57-6 16,8 49-3-16,-5-1 4 0,-2-2-3 16,2 2 0-16,-7-2 1 0,2 3 3 15,-5 0 0-15,2 2-1 0,1 4 0 16,-3 0 0-16,4 2-6 0,-5 4 0 15,1 4-2-15,1 4 0 0,1 6 0 16,2 4 0-16,-1 0 0 0,3 3 2 16,3 1-2-16,6-2 2 0,4 0 0 15,2-7-2-15,3-3 1 0,5 0-1 16,9-4 2-16,5-3 0 0,2-4-2 16,8-1 3-16,2-4-2 0,1-6 3 15,0-1-3-15,-6-2 0 0,-2-1 1 16,-7 2-1-16,-5 0 4 0,-2-2-2 0,-7-1 4 15,0 1 2-15,-2-1 5 16,-3 4 2-16,0 0 0 0,-1 3 1 16,0 4-4-16,0 2-5 0,-1 0-2 15,0 0-1-15,1 0-5 0,0 2-7 0,0 4-3 16,0 9 4-16,2 1 6 0,2 4 0 16,3 1 0-16,2 1 1 0,0 2 0 15,0 1-1-15,-2 2 1 0,1 0-1 16,-5-1 0-16,0 4 1 0,-2-3-1 15,-1 3 0-15,-2-1 1 0,-3-1-1 16,-4 1 0-16,1-5 0 16,-6 3-1-16,1-6 0 0,-2-2 0 0,0-2 0 15,-4-2 1-15,-3-2 0 0,-2-3 1 16,-1-4-1-16,2-3 0 0,-4-3 2 16,6 0 1-16,-2-4-2 0,2-5 2 15,5-4 0-15,3-4 1 0,4-3 1 16,1-6-4-16,3-4 3 0,5 1 0 0,1-4 2 15,9 5 1-15,-2 3 2 0,4 4-2 16,3 4-3-16,0 1-1 16,2 3-2-16,1 0-1 0,-1 5-2 0,3 2 0 15,2 2-2-15,4 3-34 16,7 1-39-16,-1 0-65 0,-5 0-143 0</inkml:trace>
  <inkml:trace contextRef="#ctx0" brushRef="#br2" timeOffset="104473.01">11577 1254 429 0,'0'0'29'0,"0"0"2"16,0-50 36-16,0 44-9 15,0 3-19-15,0 2-2 0,0 1-13 16,0 0-9-16,0 6-15 0,0 9-2 15,0 8-1-15,0 8 3 0,1 3 3 16,2 2 1-16,1 1 0 0,-2-5-3 0,0-3 1 16,2 0 0-16,1-3 1 0,-2 0-1 15,0-4-1-15,-3-2 2 0,0 0-2 16,1-8-1-16,0-1 1 16,0-4 0-16,-1-3-1 0,0-2 1 0,0-2 1 15,0 0-1-15,0 0 3 16,0 0 1-16,0-2 1 0,0-5 0 0,0-3-6 15,0-3-28-15,0-3-27 0,3-1-60 16,4-3-157-16</inkml:trace>
  <inkml:trace contextRef="#ctx0" brushRef="#br2" timeOffset="105025.68">12298 856 317 0,'0'0'31'0,"0"0"4"15,0 0 30-15,0 0 2 0,0 0-23 16,0 0-21-16,0 0-3 0,0 0-7 15,-35-16-9-15,18 27-2 0,-6 9-2 16,1 5 1-16,-1 9-1 0,1 5 2 16,-1 4-1-16,4 5 1 0,3 2 2 15,1 3 1-15,5 1 2 16,6-2 1-16,4-2-4 0,2-7 1 16,8-6-2-16,3-5-3 0,1-3 1 0,8-5 0 15,-1 0 0-15,4-7 2 0,1-2 2 16,2-2 4-16,1-4 1 0,-4-4-2 15,0-1 2-15,-6-3-5 0,-4-1-3 16,-6 0 16-16,0-3-6 0,-4 0-7 0,-2 1 1 16,-3 0-1-16,0-1 8 0,-1-3 2 15,-4-2-13-15,-5 0-1 0,-1-1-1 16,-3-2-13-16,-1-1-20 0,0-2-19 16,2-2-29-16,6-1-106 0</inkml:trace>
  <inkml:trace contextRef="#ctx0" brushRef="#br2" timeOffset="106562.64">12545 1068 118 0,'0'0'17'0,"0"0"82"0,0 0-51 16,0 0 1-16,0 0 10 0,-18-32-1 15,15 28-11-15,1 2-4 0,1-1-4 16,1 2-8-16,0-1-5 0,0 1-4 16,0 1 1-16,0-2-9 0,0 2-8 15,0 2-6-15,6 6-3 0,4 6-5 16,6 5 4-16,4 6 4 0,4 1 1 15,-2 1 8-15,2 0-3 0,-5-6 2 16,-2-1-3-16,-2-2-1 0,-2-2 2 0,-3-4-3 16,-1 1 1-16,-4-2-2 15,2-5-1-15,-5 2 0 0,1-6-1 16,-3 0 2-16,0-1-1 0,0 0-1 16,0 0-9-16,-4-1-20 0,-4 0-10 15,3 0-17-15,-4-6-47 0,4-1-40 16,2-1-64-16</inkml:trace>
  <inkml:trace contextRef="#ctx0" brushRef="#br2" timeOffset="106803.22">12697 1001 353 0,'0'0'51'0,"0"0"-7"15,0 0 10-15,0 0-9 0,0 0-21 16,0 0-9-16,0 0-9 0,0 0-1 15,-23 38 0-15,13-17 6 0,-1 2 0 16,2 0 1-16,-4 1 1 0,2-3 7 16,0 1-6-16,-1-3-2 0,-1 2-3 0,-1 0-1 15,2-4-4-15,0 2-1 0,1-3-1 16,5-4-2-16,1 2 0 0,-1-9 0 16,6 1 0-16,0-5-25 0,9-1-25 15,5-4-32-15,6-8-86 0,2-2-152 16</inkml:trace>
  <inkml:trace contextRef="#ctx0" brushRef="#br2" timeOffset="107107.28">12948 1282 410 0,'0'0'65'0,"0"0"-23"16,0 0 30-16,0 0-16 0,0 0-17 15,0 0-11-15,0 0-7 0,0 0-7 16,0 0-5-16,21-41-1 0,-14 38-3 16,0 3-2-16,3 0-3 0,4 3 0 0,-1 4 0 15,-2 4 0-15,0 4-1 0,-4 0 1 16,-1 1 0-16,-5 2 1 0,-1 0-1 16,-6-1 0-16,-2-1 2 0,-5-3 0 15,0 2 1-15,-1-2-2 0,-1-2 0 16,3-3 0-16,1-4 0 0,7 2 1 15,0-5-2-15,2-1-3 0,2 0-11 16,0-7-6-16,0-3-9 0,5-4-37 16,3-4-73-16,4 0-83 0</inkml:trace>
  <inkml:trace contextRef="#ctx0" brushRef="#br2" timeOffset="107388.06">13257 992 470 0,'0'0'19'0,"0"0"8"15,0 0 33-15,0 0 2 0,0 0-19 16,0 0-19-16,0 0-10 0,0 0-9 16,0 0-5-16,20-14-1 0,-6 25 1 15,2 3 0-15,2 3 4 16,-2 0-2-16,0 1 2 0,-4-3-1 0,-3 0 0 15,3-3 0-15,-6-1 0 0,3 0 0 16,-4-2-1-16,-1-2 0 0,1 0-1 16,-4-3 0-16,2 0 0 0,-3-1-1 15,0-1-10-15,0-1-33 0,0-1-17 16,2 0-42-16,0-3-48 0,3-4-114 16</inkml:trace>
  <inkml:trace contextRef="#ctx0" brushRef="#br2" timeOffset="107747.47">13543 933 363 0,'0'0'74'15,"0"0"-31"-15,0 0 27 16,0 0-9-16,0 0-31 0,0 0-16 0,0 0-8 16,0 0-3-16,-33 13-3 15,18-1 2-15,4 0-1 0,-1 1 0 0,0-1 1 16,3 0-2-16,-1-2 2 0,3 1-1 15,0-1 1-15,5-2 1 0,0 1 0 16,2-2-1-16,0-1 1 0,0 2 1 16,0 0 1-16,0 0 0 0,0 3 1 15,0 3 0-15,2 2 1 0,0-2 1 16,-1 3-1-16,1 3 1 0,-2-3-1 0,2 2 1 16,-2-1 0-16,0 0 1 0,0-1-2 15,-3-1-2-15,2-1 1 16,0 1-4-16,0-1 0 0,0-3-1 0,-1 0-1 15,2-4 0-15,-2-4 0 0,2 1 2 16,0-1-2-16,0-2 0 0,0 0-13 16,0-2-21-16,2 0-33 0,2-2-31 15,5-7-97-15</inkml:trace>
  <inkml:trace contextRef="#ctx0" brushRef="#br2" timeOffset="108074.54">13577 829 406 0,'0'0'53'15,"0"0"-20"-15,0 0 19 0,0 0-2 16,0 0-24-16,70-13-11 0,-47 24-2 16,2 4-1-16,1 3 2 15,-1 6-2-15,0 1-1 0,-3 5-3 0,-1 0-2 16,-9 2-1-1,-1 1 1-15,-2 0 0 0,-8 2 0 0,-1 3-2 0,-8-2 1 16,-1 0-2-16,-3-2 0 0,-3 0-2 0,-1-2 1 16,-1-5 1-16,-3 1-2 15,0-5-1-15,-2-1 1 0,4-3-1 16,-1-3 2-16,2-1-2 0,4-5 1 16,4-1-1-16,0-3 1 0,5-1-1 0,1-3 1 15,2-1 0 1,1-1-1-16,0 0 3 0,-1-3 0 0,-2-5-3 15,-1-2-10-15,-1-5-36 0,-3-4-78 16,2 3-179-16</inkml:trace>
  <inkml:trace contextRef="#ctx0" brushRef="#br2" timeOffset="109377.27">10134 2124 206 0,'0'0'176'0,"0"0"-129"0,0 0-5 15,0 0 23-15,0 0-11 0,0 0-19 16,0 0-8-16,0 0-8 16,0 0-6-16,-13-20-1 0,13 20-4 0,2 0-1 15,4 0-3-15,3 0 1 16,10 1 5-16,4 1 2 0,7-1-1 0,-3 0 1 16,2-1-1-16,1 0-4 0,-3 0 0 15,-1 0-2-15,0 0-1 16,-5-1-1-16,-4-1-2 0,-3 1 1 0,-6-1-2 15,-1 1 0-15,-5 1 0 0,-1 0-3 16,-1 0-22-16,0 0-19 0,0 3-23 16,0 2-12-16,0 2-40 0,-4 0-27 15,-6-1-46-15</inkml:trace>
  <inkml:trace contextRef="#ctx0" brushRef="#br2" timeOffset="109582.77">10084 2265 335 0,'0'0'8'0,"0"0"-6"0,0 0 12 16,0 0 17-16,0 0 35 0,68 16 2 16,-37-16-4-16,4 0-30 0,0-1-2 15,-2-3-6-15,-4 3-7 0,-6 0-2 16,-6 1-6-16,-4 0-5 0,-3 0-4 16,-6 0 0-16,-2 0 0 0,-2 0-2 15,0 1 0-15,0 0 0 0,0-1 0 16,0 0-7-16,1 0-24 0,5 2-33 15,3-2-32-15,1 0-107 0</inkml:trace>
  <inkml:trace contextRef="#ctx0" brushRef="#br2" timeOffset="110557.14">11174 2219 176 0,'0'0'159'16,"0"0"-94"-16,0 0-26 0,0 0 5 16,0 0-7-16,0 0-15 0,0 0-3 15,1-57-2-15,-3 46 0 0,-2 0-1 0,-6 1-5 16,3 1-4-16,-4 0 0 15,-2 2-3-15,3 3-2 0,-3-1 6 16,-3 4-5-16,0 1 1 0,-2 0-3 0,-1 0 1 16,0 6 1-16,-1 2 0 15,3 3-1-15,-1 2-2 0,6 0 0 0,1 1 0 16,2 3-1-16,3-4-1 0,4 0 2 16,2 1-1-16,0-3 0 0,4 0-2 15,6-1 1-15,0-2 2 0,4 0-3 16,3-4-1-16,1-1-6 15,1-3 6-15,-2 0 2 0,-1 0 1 0,-3-3 1 16,0 1 1-16,-8-2 1 0,2 0 0 0,-3 1 0 16,-2-2 1-16,4-1 0 0,1 0 6 15,-3-2 5-15,3 0-3 16,0-2-1-16,-2 3 1 0,0 0-1 0,3 1 1 16,-5 0 2-16,1 0 1 15,1 2 1-15,-4 1 0 0,1 1 1 0,-1-1-2 16,-1 3-2-16,0 0-3 15,0 0-3-15,0 0-2 0,0 0-4 16,0 0-2-16,0 4-4 0,1 7-4 0,1 8 2 16,4 6 8-16,1 2 0 0,-3 1 0 15,0 2 0-15,1-2 0 0,-3-2-1 16,-1-1 0-16,-1 0 0 0,0-3 0 16,-2-1 1-16,-4 0 0 0,0-1-1 15,1-3-1-15,-6-2 2 0,4 0 1 16,-3-4 0-16,-2-2-1 0,5-1 2 15,-1-3 0-15,3-3-1 0,2-2 1 16,-4 2 1-16,1-2 0 0,0-2 2 0,-4-1 0 16,-3-6 3-16,-2 0 5 0,1-3-2 15,-4-2-1-15,3 1-4 0,-1-3 0 16,1 4-4-16,2 2 0 16,2 2-2-16,6 2-2 0,2 3-2 0,3 1-22 15,3 0-31-15,14-3-58 16,5-1-143-16</inkml:trace>
  <inkml:trace contextRef="#ctx0" brushRef="#br2" timeOffset="111077.83">11307 2487 326 0,'0'0'241'15,"0"0"-214"-15,0 0-7 0,0 0 26 0,0 0-6 16,0 0-11-16,0 0-4 0,48-50-9 15,-45 50-9-15,6 0-1 0,-2 0-3 16,6 0 1-16,-1 7-2 16,0 0-2-16,0 2-3 0,2 2 3 0,-4 1-2 15,-2 1 2-15,-4 0-2 0,-3 2 1 16,-1 0 0-16,-1 2 1 0,-5 1 0 16,-5-1 0-16,-2 2 0 0,0-3 2 15,-4-1-1-15,-3 1-1 0,4-4 0 0,4-1 0 16,0-3 3-16,4 0-2 0,5-5-1 15,2-1 0-15,1-2 0 0,0 0 0 16,1 0 2-16,6 0-2 16,0 0-2-16,10 0 2 0,8 0 3 15,3 0 1-15,0-2-2 0,1 1-1 16,-6 1 2-16,-4-3 0 0,-3 2 2 16,-3-4 1-16,-3 4 4 0,-6 1-1 0,-2-1-4 15,-2 1-2-15,0 0 0 0,0-2-1 16,0 2-1-16,-2 0-1 15,1 0-14-15,1-2-30 0,-3-4-50 0,1-2-128 16</inkml:trace>
  <inkml:trace contextRef="#ctx0" brushRef="#br2" timeOffset="111510.59">12072 2148 330 0,'0'0'138'16,"0"0"-111"-16,0 0-15 0,0 0 23 16,0 0-13-16,0 0-14 0,0 0-3 0,-55 23-1 15,30 2 0-15,1 4 1 0,1 5 3 16,3 5 0-16,4 6-1 0,5 3 2 16,0 0 7-16,9 1-3 0,2-1 3 15,3-4 0-15,11-3-9 16,3-5 2-16,5-8-6 0,5-3-1 0,2-7 3 15,3 0 0-15,-3-9 2 0,0 0 8 16,-4-4 1-16,-7-4-7 0,-8 2-5 16,-3-3 4-16,-2 0-2 0,-4 0-2 15,-1 0-1-15,1 0-3 0,-1-6-13 16,0-1-37-16,0-5-59 0,0-3-107 16</inkml:trace>
  <inkml:trace contextRef="#ctx0" brushRef="#br2" timeOffset="111767.88">12262 2281 307 0,'0'0'221'16,"0"0"-197"-16,0 0 9 0,0 0 16 16,0 0-18-16,0 0-20 0,0 0-3 15,0 0-4-15,61 14 5 0,-36 4 3 16,-1-1 1-16,1 1 1 0,-6-2-1 15,0 0-5-15,-3-4-4 0,-1 3 1 16,-1-2-3-16,-1 0 1 0,-5 0-2 0,1 0 1 16,-5-1-1-16,-1-1-1 15,1-1 0-15,0 0-14 0,-2-3-36 16,0 0-18-16,-1-5-38 0,0-2-93 16</inkml:trace>
  <inkml:trace contextRef="#ctx0" brushRef="#br2" timeOffset="112010.1">12569 2177 383 0,'0'0'109'0,"0"0"-72"16,0 0 21-16,0 0-16 0,0 0-16 16,0 0-11-16,0 0-9 0,0 0-5 15,0 0 3-15,-56 68 2 0,42-42 1 16,0-2-1-16,1 1-2 0,1 0 4 15,-4 2 1-15,1-1 0 0,0-1-1 16,-1-3-4-16,-1-1-1 0,2-3-1 0,1 0-2 16,4-4 2-16,0-3-2 15,7-1-3-15,3-4-43 0,6-6-51 0,7 0-125 16</inkml:trace>
  <inkml:trace contextRef="#ctx0" brushRef="#br2" timeOffset="112257.69">12813 2437 429 0,'0'0'78'0,"0"0"-27"0,0 0-12 16,0 0-16-16,0 0-12 0,0 0 5 16,0 0 9-16,0 0-6 0,0 0-6 15,52 62-1-15,-46-51-1 0,-3 0-3 16,-1 0-4-16,-2 0 1 0,0 2-2 15,-2-1 1-15,-6 1-2 0,1 2 4 16,-7-2-5-16,1-1 0 0,-2-1 3 16,3-4-4-16,1 2 0 0,0-6-3 0,7 3-29 15,2-6-16-15,2 0-13 16,1 0-32-16,5-9-45 0,4-6-182 16</inkml:trace>
  <inkml:trace contextRef="#ctx0" brushRef="#br2" timeOffset="112523.69">13070 2237 255 0,'0'0'222'16,"0"0"-194"-16,0 0 18 0,0 0 4 16,0 0-23-16,0 0-12 0,0 0-5 15,0 0-5-15,0 0-3 0,27 6-2 0,-10 7 5 16,0 3 1-16,0 0 1 15,-1 1 0-15,-1-1-2 0,-2 0 1 16,-1-4 0-16,-3 2-3 0,2-2 2 0,-3-2-3 16,1 0 2-16,-2-1-1 0,1 0-1 15,-3-2-2-15,-1-1 0 16,1-1 0-16,-1-2-11 0,0 0-54 0,1-3-60 16,-1 0-107-16</inkml:trace>
  <inkml:trace contextRef="#ctx0" brushRef="#br2" timeOffset="112912.17">13390 2200 135 0,'0'0'272'0,"0"0"-179"0,0 0-35 16,0 0-19-16,0 0-20 0,0 0-11 0,0 0-7 15,0 0 1-15,0 0-2 0,-37 33 1 16,20-17 2-16,5-1 2 0,-1-1 0 15,6-3-4-15,0 0 2 0,3-2-1 16,2-3 0-16,-2-1 0 0,3-2 1 16,0-1 1-16,1-2 5 0,0 1 6 15,0 0 4-15,0-1-4 0,0 1-5 16,0 3-2-16,0 1-4 0,0 2 1 16,0 3 2-16,0 3 5 0,0 1 0 15,0 1 3-15,0 3-4 0,0-1-3 16,0 3-3-16,-1 0 0 0,0 3-1 15,-1-1 0-15,1-2 0 0,0 0-4 16,0-2 2-16,1-3 0 0,-1 3-1 16,1-3 0-16,0-3 1 0,0 0-1 15,-1-4-1-15,0 0 0 0,0-4 1 0,1-3 0 16,0 1-1-16,0-2 0 0,0 0-5 16,0 0-24-16,2-6-32 15,2-6-37-15,3-5-139 0</inkml:trace>
  <inkml:trace contextRef="#ctx0" brushRef="#br2" timeOffset="113268.14">13515 2099 161 0,'0'0'212'0,"0"0"-106"16,0 0-63-16,0 0 5 0,0 0-27 15,0 0-13-15,0 0 8 0,66 29 1 16,-41-12-3-16,2 0-3 0,-2 4 7 16,3 2-4-16,-8 1-5 0,-3-1-4 15,-5 2-2-15,-6-1 2 0,-1 1 1 0,-5-1-2 16,0 1-2-16,-6 0 1 0,-4 0-1 16,-1 0 0-16,-5-2 0 0,-2-1-1 15,-6 1 0-15,1-1 0 0,-3-1 0 16,2-2 0-16,4-1 0 15,1-5 0-15,7-4 0 0,2-2 0 0,7-1 1 0,1-2-1 16,2-3-1-16,0 0 0 16,0-1 3-16,0 0 1 15,0-2-1-15,0-5-3 0,-1-5-43 0,1-2-128 16,0-2-253-16</inkml:trace>
  <inkml:trace contextRef="#ctx0" brushRef="#br2" timeOffset="129962.37">6351 524 133 0,'0'0'8'0,"0"0"-5"16,0 0 16-16,0 0 7 0,0 0 19 16,-37-50-13-16,28 43-20 0,3-1 23 0,-4-2-32 15,3-2-3-15,-2 2 0 0,0 0-2 16,-2 1-2-16,-2-2-8 0,-2 1-8 16,-8 1 3-16,1 0 4 0,-8 0 7 15,-3 0 3-15,-1 2 1 0,-9-3 2 16,3 2-2-16,-8-1 1 0,4-2-1 0,-1 2 2 15,0-1-14-15,-4 1-31 0,3 0 14 16,-2-2-12-16,5 2-2 16,-6 1 2-16,2-1 42 0,0 0 1 0,0 2 20 15,1-1-1-15,1 1 6 16,-2 0 4-16,-1 1 0 0,2-1-6 16,0 2-3-16,-3 1-1 0,2-3-6 0,-5 2 0 15,1-1-4-15,0 3-5 16,-3 1-3-16,3 0 0 0,-1 2 1 15,-1 0-2-15,-1 0 0 0,0 2 1 0,3 3-1 16,-1 3 2-16,-1 2 0 0,3-1 1 16,-5 1-1-16,6 3-1 0,0 2 0 15,0 1-1-15,5 0 0 0,-5 3 0 16,5-2-1-16,-2 2 1 0,4 2 0 16,-4 1 1-16,4 2-1 0,2-1 0 15,2 1 3-15,3-2 3 0,0 2 1 16,2 1-3-16,2 0 2 0,0 1 1 15,3 2 0-15,1-1-2 0,3 0-1 16,4 0-2-16,-2-1-1 0,3 2 0 0,3-5 0 16,-1 2-1-16,3-1 2 0,0 1-1 15,1-1 0-15,2 1 1 0,2-2 2 16,1 2-1-16,1 0 0 16,2 2-1-16,1-1-1 0,0-2 1 0,2 1-2 15,0-5 0-15,2 3 2 0,0-1-1 16,0 0 0-16,1 2-1 15,2-2 2-15,0 2-1 0,2-3 3 16,1 3 1-16,0-1 4 0,1 0 0 0,1 1-3 16,0 1-3-16,0-2 4 0,3 2 6 15,-1-4-8-15,1 4 1 0,0-4 0 16,1 3 2-16,1-2-3 0,2 2 2 0,2-4 0 16,0 2-1-16,0-3 0 0,2 0 0 15,0-2-3-15,3-1 3 0,-1 0-2 16,3 0 2-16,3 0-2 0,1-3 4 15,3 3-2-15,2-4-4 16,2 1-2-16,1-2 2 0,0 1-2 16,2-1 2-16,1-1-2 0,-2 0 1 0,2-1 1 15,-1-1-2-15,0-1 0 0,0 0 0 16,2-2 0-16,-3 1 3 0,1 1-1 16,2-2-1-16,-2 0-1 0,2-1 0 15,1-2 0-15,-2 4-1 0,1-4 1 16,1 4 0-16,2-3 0 15,0 0 1-15,4 1 0 0,2-1-1 0,-1-1 0 16,4 1 1-16,2-3 0 0,0 0-1 16,1 0 0-16,4 0 1 0,-3 0-1 15,1 0 1-15,1 0-1 0,-3 0 0 16,5-1 0-16,2-2-2 0,0-2 2 16,2-1 10-16,4 2-6 0,-2-3-4 15,2 0 4-15,-2-3-2 0,-2 3-2 0,-3-4 0 16,-4 1-2-16,-5-1 2 15,-6-3 1-15,-2 1-1 0,-5-3 1 0,0-3 1 16,-2 1 0-16,-1-5 3 0,-2 1 2 16,2-4 1-16,-3-1-1 0,4 0-3 15,-3-3-2-15,-1-1-1 0,1-1 0 16,-3 0 0-16,1 0 2 0,-6 1-3 16,0 2 2-16,-5-2-1 0,-3 4 1 15,0-3-1-15,-4 1 1 0,0 0 4 16,-3 2 8-16,-1-1-2 0,2 0-5 15,-6-1-1-15,3 2-1 0,-2-1-2 16,-1-2 0-16,-1-2-2 0,-4-1 1 16,-1-5 0-16,0 1-1 0,-6-5 2 0,-2 0 5 15,-5-2 1-15,1-2 1 16,-5 1 6-16,-4 3-4 0,-2-1 1 16,-9 2-4-16,-7 5 0 0,-5 2-1 15,-10 3 0-15,-9 6-5 0,-11 0 0 16,-10 8-2-16,-7 6-1 0,-14 3 0 0,-4 5 0 15,-8 3-5-15,1 0-64 0,-5 3-84 16</inkml:trace>
  <inkml:trace contextRef="#ctx0" brushRef="#br2" timeOffset="133617.65">1088 1239 310 0,'0'0'82'0,"-12"-59"-44"0,6 41-12 15,-4 5 13-15,2 4 23 0,-2 0-20 16,3 2-14-16,-2 5-3 0,3-1-2 15,1 2-9-15,1 1-2 16,3 0-3-16,-1 6-9 0,-2 7-1 0,-3 9-5 16,2 11 6-16,2 12 0 0,1 6 8 15,2 3-1-15,0 6 3 16,-1 1 1-16,0 3-2 0,-4 0-5 0,0 0-2 16,-5-2 5-16,3-5-2 0,-4-3-2 15,4-12-1-15,-5-5 0 0,5-5 4 16,-2-6 0-16,1-2 1 0,-1-5-1 15,1-2-4-15,0-7 0 0,1-3 0 16,-3-3-2-16,2-2-2 0,-6-2-32 0,0-6-25 16,-3-8-71-16,3-4-106 15</inkml:trace>
  <inkml:trace contextRef="#ctx0" brushRef="#br2" timeOffset="133760.97">628 1619 355 0,'0'0'18'15,"0"0"33"-15,0 0 8 0,54-15 10 16,-31 15-17-16,3 0-12 0,4 3-13 16,4 0-20-16,4 3-7 0,5 1-1 15,6-3-45-15,-6-4-110 16</inkml:trace>
  <inkml:trace contextRef="#ctx0" brushRef="#br2" timeOffset="134156.12">1183 1887 468 0,'0'0'33'15,"0"0"13"-15,0 0 4 0,0 0 3 0,0 0-20 16,0 0-21-16,0 0-7 15,0 0-5-15,0 0 0 0,28 22 2 16,-9 1 7-16,1 2 6 0,-2 0-1 16,-3-2-2-16,-2 2-4 0,-1-3-2 15,0-1-4-15,-6-4-1 0,1-3 1 16,-2-1-2-16,-4-2-12 0,1-4-44 16,-2-2-34-16,0-5-99 0,0-1-235 15</inkml:trace>
  <inkml:trace contextRef="#ctx0" brushRef="#br2" timeOffset="134383.63">1306 1805 180 0,'0'0'310'0,"0"0"-248"16,0 0-18-16,0 0-5 0,0 0-20 15,0 0-13-15,0 0-5 0,-17 63 2 16,7-31 3-16,1 0 5 0,-2 1-3 15,3 2-2-15,-3-2-1 0,4-2-2 16,-1 0-1-16,4-5-1 0,1-5 2 0,2-3-2 16,1-4-1-16,1-8-4 15,5-5-61-15,4-4-73 0,-2-7-134 16</inkml:trace>
  <inkml:trace contextRef="#ctx0" brushRef="#br2" timeOffset="134571.78">1506 1983 519 0,'0'0'25'16,"0"0"8"-16,0 0 5 0,0 0-2 15,-1 50 4-15,0-30-12 0,-3 4-8 16,-3-2-4-16,1 2-3 0,-3-3-3 16,2-3-5-16,0 0-1 0,-1-5-2 15,5-6-1-15,0-1-1 0,3-3-9 16,0-3-58-16,1-4-44 0,2-6-108 15</inkml:trace>
  <inkml:trace contextRef="#ctx0" brushRef="#br2" timeOffset="134767.69">1580 1798 465 0,'0'0'45'0,"0"0"-3"15,0 0 7-15,0 0-6 0,0 0-5 16,0 0-4-16,57 10 0 0,-38 6 2 15,-4 5-9-15,1-1-9 0,-2 2-4 16,-2-1-5-16,-2 1-5 0,0 0-2 16,-2-3 0-16,-1 2-1 0,-3-3-1 15,0-3-10-15,-2-1-30 0,4-2-32 0,-2-4-23 16,2-4-46-16,2-4-99 0</inkml:trace>
  <inkml:trace contextRef="#ctx0" brushRef="#br2" timeOffset="135006.62">1877 1760 211 0,'0'0'225'16,"0"0"-169"-16,0 0 26 0,0 0-9 15,0 0-4-15,0 0-35 0,0 0-18 16,0 0-10-16,0 0-4 0,-24-11 2 16,15 22 0-16,0 0 3 0,2 5 0 15,2 0-4-15,2 3 1 0,3 7-1 0,0 1 0 16,0 6 2-16,2 3-2 15,-1 2 1-15,3 3 1 0,-4 3-1 16,0 2-1-16,-3-1-1 0,-3-1-1 16,0-7 0-16,-1-2-1 0,0-2-7 15,0-1-31-15,2-2-16 0,1-7-24 0,0-6-64 16,4-9-117-16</inkml:trace>
  <inkml:trace contextRef="#ctx0" brushRef="#br2" timeOffset="135420.16">1803 1204 219 0,'0'0'231'0,"0"0"-197"16,0 0 19-16,0 0 16 0,0 0-15 15,0 0-17-15,0 0-11 0,0 0-6 16,3-49-9-16,-4 53-11 0,-1 6 0 15,0 6-5-15,-2 12 4 0,-1 7 1 0,0 9 4 16,1 2 1-16,-3 1 3 0,1 1 1 16,1-4-1-16,-1 0 0 0,4-3-3 15,-1-5-2-15,2-4-2 16,1-4 0-16,0-6 0 0,2-4-1 16,4-7-15-16,3-3-30 0,5-6-31 15,2-4-61-15,1-8-102 0</inkml:trace>
  <inkml:trace contextRef="#ctx0" brushRef="#br2" timeOffset="135823.04">1913 1271 373 0,'0'0'50'0,"0"0"-10"0,0 0 30 16,0 0-7-16,0 0-27 0,0 0-15 0,0 0 0 15,0 0-4-15,55-33 0 16,-45 44-4-16,0 5-3 0,0 2-7 15,-4 2-1-15,-3 1-1 0,2 1 0 16,-5 2 0-16,0-2-1 0,0 4 0 0,-5-4-1 16,3 0 0-16,-2-4-10 0,2-4-7 15,2-5 3-15,-1-4 5 0,1-5 4 16,0 0 2-16,1-5 4 0,2-6 10 16,0-3 0-16,5-6-10 0,-1-3 1 15,3 0 2-15,-2-4 0 16,3 1-1-16,-3 1 4 0,2 1 0 15,3 0 1-15,-5 4 3 0,0 4 2 0,-2 4 4 16,-3 6 6-16,0 4 3 0,-3-1 0 16,0 3-5-16,0 0-6 0,0 0-1 15,0 5-8-15,0 1-5 0,0 8-5 16,4 5 5-16,-1 5 0 0,-3 2 1 16,0 2-1-16,0 1 3 0,-3 1-2 0,-4-4-1 15,4 2 0-15,0-5 1 0,3 1-2 16,2-6-13-16,6-3-53 15,4 0-18-15,1-8-32 0,1-2-126 0</inkml:trace>
  <inkml:trace contextRef="#ctx0" brushRef="#br2" timeOffset="136031.36">2265 1423 490 0,'0'0'71'0,"0"0"-22"0,0 0 4 16,0 0-7-16,0 0-25 0,0 0-11 15,0 0 4-15,0 0 4 0,9 57-4 16,-9-35-1-16,-4-1-3 0,-4 1 0 16,-2 0-4-16,-1-1-4 0,0-1-1 15,1-5-1-15,3 1 1 0,1-6-2 16,4-1-1-16,2-3-44 0,0-5-19 16,3-1-35-16,3-1-44 0,0-7-59 0</inkml:trace>
  <inkml:trace contextRef="#ctx0" brushRef="#br2" timeOffset="136420.06">2332 1222 430 0,'0'0'56'0,"0"0"-6"0,0 0 20 16,0 0-11-16,0 0-24 0,0 0-24 16,0 0-8-16,0 0 4 0,0 0 7 15,23 10 2-15,-15 3-1 0,1 0-3 16,0-1-6-16,4 0-3 0,0-2 2 15,3-2-4-15,-3-1-1 0,3-2-9 16,-3-3-16-16,-1-2-6 0,-1 0 1 16,-3-2 13-16,-2-6 13 0,1 0 4 0,-3-3 3 15,1-3 2-15,0-3 1 16,0-2 8-16,-1 3 4 0,-1 0-1 16,2 5 6-16,-1 3-1 0,-3 4 0 0,1 4 2 15,-2-2-7-15,1 2-7 0,-1 0-8 16,2 5-2-16,0 4-2 0,3 3-1 15,-1 7 3-15,-1 2 3 16,-1 0 0-16,-1 2 2 0,-1 2 0 0,0-1 2 16,-2 1-1-16,-3 0-2 0,-1 1-1 15,-3-2-3-15,-1 1 1 0,2-3-1 16,-3 0 0-16,1-1 0 0,-1-3-1 16,2 0-25-16,1-4-23 0,2-6-31 0,2-5-32 15,0-3-75-15,3-7-105 16</inkml:trace>
  <inkml:trace contextRef="#ctx0" brushRef="#br2" timeOffset="136696.99">2565 1009 353 0,'0'0'102'16,"0"0"-59"-16,0 0 4 0,62-20 3 15,-39 32-17-15,4 6 0 0,1 5-5 16,0 6 3-16,-1 8-6 0,-7 2-6 15,-3 6-1-15,-4 5-5 16,-1 5-4-16,-5 1-2 0,-1 4-1 0,-3-1-5 16,-3-1-1-16,-3-3 0 0,-5-1 1 15,-4-4-1-15,-3-8 0 0,-2-5 0 16,-3-7 0-16,-1-6 0 0,2-5 2 16,1-4-1-16,5-4 2 0,2-5-2 15,5-4 0-15,2-2 1 0,-2-2 1 16,2-5-3-16,2-4-17 0,2-4-23 15,0-6-35-15,3 1-128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941.31" units="1/cm"/>
          <inkml:channelProperty channel="Y" name="resolution" value="1658.24902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4-10-15T08:30:22.406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27914 4330 26 0,'0'0'58'0,"0"0"91"15,0 0-118-15,0 0-4 0,0 0 5 16,-57-25 3-16,51 23-2 0,3 1-11 15,0-1 4-15,2 1-3 0,1 1-5 0,0 0-3 16,0-1 0-16,1 1-8 16,0-2-2-16,3 2-4 0,1 0-1 0,7 0 0 15,3 2 3-15,6 0-1 16,4 1-2-16,3 0 0 0,7 2 0 16,2-2 0-16,4 1 0 0,7-1 0 0,2 0 0 15,-1 0 0-15,3 0 1 0,0 1 0 16,3 0-1-16,1-1 1 0,0-1 0 15,2 1 0-15,-1-3 1 16,2 3-2-16,-3-3 1 0,4 0-1 0,0 0-3 16,-2 0 3-16,5-1 0 0,-4-3 2 15,1 0-2-15,-1 0 0 0,-1-1 1 16,-1 1 0-16,0 0 0 0,-7-1 0 16,-1 1 2-16,-6 1 1 0,-3 0-2 0,-6 0 2 15,-5 0-1-15,-9 3-2 16,-3-3 1-16,-5 0-1 0,-8 0 1 0,-3 1 2 15,0-2 3-15,-1 1 1 16,0-2-3-16,-3 1-5 0,-6-2-14 0,-4 1-45 16,-2-4-53-16,1 0-143 0</inkml:trace>
  <inkml:trace contextRef="#ctx0" brushRef="#br0" timeOffset="1787.76">3504 5320 66 0,'0'0'3'0,"0"0"28"15,52 0-31-15,-31 0 18 0,2 0 11 16,1 0-8-16,3 0-5 0,3 0 3 16,4 0-1-16,3 0 0 0,3-2-6 15,4 2-2-15,2-1 0 0,2 1 3 16,0 0-2-16,1 0 0 0,-2 0 4 16,5 0 6-16,-1 0 2 0,-1 0-9 15,3 0 1-15,-2 0-5 0,1 0-3 16,2 0-2-16,0-2 0 0,0 0-1 15,-2-2 1-15,3-1 1 0,3 1-2 16,-3-3 1-16,4 1 0 0,1-2 0 16,0 0 2-16,4 0 3 0,-1-3-3 15,-2 4 0-15,-1 0-4 0,3 1 0 0,1-1 0 16,0 0-1-16,-1 0 1 0,1 1-2 16,-1 3-1-16,0-5 2 0,-1 1-1 15,-2 2 0-15,0-1 0 16,1 1 0-16,-1-2 1 0,1 3 0 0,0 3 0 15,-3-4 0-15,3 4-1 0,-2-2 0 16,-1 0-1-16,1 3-1 0,-1-2 1 16,-2 2 0-16,3 0 0 0,-5 0 2 15,2 0-2-15,-2 0 0 0,-1 2 0 16,1-1 0-16,3 1 1 0,-4 1-1 16,0-2 1-16,4 4-1 0,-2-1 0 15,-3-1 0-15,5 4-1 0,0-3 0 16,-1 1 1-16,3 2 0 0,0-2 0 15,-1 0 1-15,2 0-1 0,0 1 0 16,1-3 0-16,-2 2 1 0,2 0 1 0,0-1-2 16,1 1 0-16,1 1 1 15,-1-2-1-15,4 1-1 0,-2-2 1 0,2 0 0 16,0-1-2-16,1 0 2 0,0-2 0 16,4 0 0-16,1 0 0 0,1 0 0 15,4 0-2-15,0 0-2 0,1-2-6 16,4 2-3-16,1-3-5 0,5-2 0 15,2 0 1-15,3 0 1 0,3 2 1 16,4-3 4-16,1 2 1 0,4 1-2 0,4 0 2 16,-1 1-2-16,6-3 2 15,3 1-9-15,1 1-6 0,5-1-25 16,0 1-15-16,6-1-32 0</inkml:trace>
  <inkml:trace contextRef="#ctx0" brushRef="#br0" timeOffset="8431.55">17972 5248 56 0,'0'0'80'16,"0"0"-48"-16,0 0 37 0,0 0-55 15,0 0-6-15,0 0 7 0,0 0 4 16,0 0-5-16,41-3-1 0,-23 2 2 16,5 1 2-16,9-1 1 0,3 1-4 15,11 0-4-15,2 0-7 16,8 2-2-16,9 2 0 0,6-1-1 0,6 2-2 16,5-1-15-16,4 2-4 15,5-3 14-15,2 1 6 0,10 0 1 0,3-3 0 16,8 0 0-16,5 1 5 0,6-2 6 15,7 0 2-15,5 0-2 0,8 0 0 16,5 0-2-16,4 0-7 0,8-1 0 16,-2-1 0-16,5 2 0 0,4-1 1 0,-2-1-3 15,3 0-1-15,-2-2 1 16,2-1 0-16,0-2 1 0,2 1-1 16,2-3-9-16,0 0-28 0,-4-3-36 15,-4-3-82-15</inkml:trace>
  <inkml:trace contextRef="#ctx0" brushRef="#br0" timeOffset="13595.47">10114 7972 116 0,'0'0'144'0,"0"0"-104"0,0 0-35 16,0 0-2-16,0 0 1 0,0 0 0 15,0 0 7-15,0 0 6 0,25 27 3 16,-13-23-1-16,4 1 0 0,4 1 0 16,5-1 0-16,7 1-1 0,3-5 0 15,11 2-5-15,7 0-7 0,10-1 1 0,8-1-4 16,11 0-1-16,6 2 2 0,8 0-2 15,7 0-2-15,5 1-3 16,-2-2 3-16,5 3 0 0,3-1 1 0,-5 2 0 16,3 2 2-16,3-3 1 15,4 1 8-15,5-1 1 0,0-1 2 0,7-1-4 16,0-1-3-16,8 0-1 0,0-2-3 16,5 0 1-16,-1 0-5 0,1 0-3 15,-1 0 3-15,-7-2 1 0,-4-1 1 16,-3-1 0-16,-5-2-2 0,3-1-1 15,-8-3 1-15,1-1 1 0,1 0 0 16,-3-4 1-16,3 1 1 0,-3-3-3 16,0-5-2-16,-8 0 2 0,-7-4 0 15,-10-3 1-15,-14-3 1 0,-11-2-1 16,-12-3 1-16,-10-3 0 0,-7-1 1 16,-7-3 6-16,-4-5 7 0,-2 3 0 0,-7-4-4 15,-2-1-4-15,-7 0-5 0,-1-2-2 16,-7-3-1-16,-2-1 0 15,-1-1-2-15,-10 0-3 0,-3 1 2 0,-7-2 2 16,-4 4-4-16,-6-1 5 16,-4 3 0-16,-6 1 1 0,-4 2 2 0,-7 1-3 15,-6 0 3-15,-6 2-2 0,-6 1-1 16,-3 2-3-16,-3 1 3 0,-4 1 0 16,-4 2 1-16,-5 3 5 0,1-1-3 15,-5 1 0-15,-4 3-2 0,-4 2 3 16,-2 3-2-16,-5 1-2 0,-2 2-1 15,-4 2 0-15,-3 2 1 0,0 4 1 16,-4 1-1-16,-2 3 2 0,3 3-1 16,-8 0-1-16,5 3-4 0,-4 2 4 15,0 0 0-15,4 3 2 0,-1-1-1 16,1 2 1-16,1 0 1 0,-4 2-3 16,3 1 2-16,-3 3 0 0,6 7 1 15,0-1 7-15,8 5-2 0,1 3 3 0,1 1-3 16,8 5-5-16,4-2 2 0,8 4 1 15,5 1 0-15,6-3-2 0,6 4-3 16,2 2 2-16,2 2-1 0,-1 3-1 16,2 1-1-16,-3 4-2 0,0 4 1 15,1 2 1-15,-1 4 0 0,0 2 1 16,6 4 2-16,5 0 3 16,10 4 4-16,9 2 2 0,12 4-6 0,12 2-1 15,12 5-2-15,9 0-2 0,16 3-1 16,10 3-2-16,14 5 2 0,7-1-8 15,9-12-76-15,-6-14-152 0</inkml:trace>
  <inkml:trace contextRef="#ctx0" brushRef="#br0" timeOffset="19988.63">25589 6384 76 0,'0'0'168'0,"0"0"-78"0,0 0-22 15,14-66-3-15,-14 46-15 16,0 1 6-16,-6 0-17 0,2 3-10 0,-4 0-4 16,-2 1-4-16,1 5-3 15,0 2-2-15,2 2 0 0,-1 3-1 16,5 2-4-16,-2 1-4 0,-3 6-7 0,-4 8-2 15,-2 9 0-15,-2 6 1 0,-1 6-1 16,0 2 2-16,2 1 0 16,1-2-1-16,2-1 1 0,1-2 0 0,3-5 0 15,3 0 0-15,2-6-1 0,3-6 0 16,3-3 0-16,3-5-2 0,2-2-2 16,3-5-1-16,6-1-4 0,2-9 1 15,6-7 9-15,-1-3-2 0,-1-5 4 16,-4-2-2-16,-4-2 0 0,-6 0 0 15,-1 0 2-15,-4-1 0 0,-3 3 3 0,-1-1 4 16,0 4 1-16,0 4 0 0,-1 4 2 16,1 4-2-16,-2 3 2 15,2 7-2-15,0-1 1 0,-1 2-3 0,1 0-7 16,0 3-1-16,0 5-5 16,3 6 2-16,3 4 3 0,2 3 0 0,-4-1 2 15,1 1-2-15,2-4 0 16,0-1 1-16,3 2-1 0,-3-3 0 0,6-2 0 15,0 1-1-15,2-3 0 16,5-3-28-16,2-2-39 0,6-6-38 16,0-5-81-16</inkml:trace>
  <inkml:trace contextRef="#ctx0" brushRef="#br0" timeOffset="20221">25966 6188 506 0,'0'0'44'16,"0"0"14"-16,0 0-28 0,0 0 3 16,0 0-11-16,0 0-13 0,0 0-1 15,0 0 0-15,43 30 10 0,-27-14 2 16,5 2-2-16,-4 2-6 0,1 2-6 16,-1 2-4-16,2 2-1 0,-1 1 1 15,-2 1-2-15,1 1 0 0,-4-3 0 16,2-2-21-16,-2-3-43 0,-1-4-27 0,0-5-79 15,-6-6-76-15</inkml:trace>
  <inkml:trace contextRef="#ctx0" brushRef="#br0" timeOffset="20433.01">26253 6193 352 0,'0'0'128'0,"0"0"-47"0,0 0-35 0,0 0-7 15,0 0-10-15,0 0-18 0,0 0-3 16,-64 45 0-16,32-16 9 0,-1 1 2 16,-3-1-2-16,2-1-1 0,0 0-4 15,2 1-3-15,2-2-7 0,3-1 1 16,5-4-2-16,7-2-1 0,9-5 0 16,4-3-2-16,4-2-35 0,9-6-51 15,9-4-77-15,0-7-153 0</inkml:trace>
  <inkml:trace contextRef="#ctx0" brushRef="#br0" timeOffset="20763.85">26650 6313 170 0,'0'0'331'15,"0"0"-254"-15,0 0-31 0,0 0 15 16,0 0-16-16,0 0-19 0,0 0-10 0,0 0-4 16,0 0-2-16,22-17-2 15,2 16-4-15,5-3-1 0,3-1-1 16,1 2 2-16,-2-1-3 0,-1 1-1 15,-4-1 0-15,-1 0-4 0,-5-1 3 0,-1-1-24 16,-4 1-23-16,-3-2-18 16,-3-2-23-16,-8-2-39 0,-1-3-46 15,-2 2-107-15</inkml:trace>
  <inkml:trace contextRef="#ctx0" brushRef="#br0" timeOffset="20949.31">26886 6033 195 0,'0'0'135'0,"0"0"-68"16,0 0-4-16,0 0 0 0,0 0-1 15,0 0-37-15,0 0-15 0,0 0-7 0,0 0 1 16,-11 35 6-16,11-1 33 16,0 3-6-16,-1-1-16 0,-3 0 0 15,2 0-1-15,-1-2-2 0,0-2-11 16,-1-2-4-16,0 0-2 0,1-3 0 16,0-2 0-16,2-4-1 0,1-1 0 15,0-3-3-15,4-5-47 0,3-4-36 16,1-7-65-16,3-2-117 0</inkml:trace>
  <inkml:trace contextRef="#ctx0" brushRef="#br0" timeOffset="21343.14">27308 5949 308 0,'0'0'116'16,"0"0"-74"-16,0 0-27 0,0 0 23 15,0 0 29-15,6 56-26 0,-5-33-2 16,-1-2-14-16,0 3-8 0,-3 0-9 16,0 1 0-16,0 0-3 0,-2 1-2 0,2 1-2 15,0-2-1-15,3 0 1 16,0-2-1-16,0-3 0 0,6 0-4 16,1-8-7-16,1-3-9 0,-1-5 4 0,0-4 6 15,3 0 10-15,0-7 1 0,4-3 8 16,0-2 4-16,1 0 4 0,1 3 1 15,-3 0 2-15,-1 5-2 16,-5 2-1-16,-2 0 1 0,-2 2-4 16,-2 0-5-16,0 2-4 0,0 4-2 0,-1 3-1 15,-2 2 1-15,-7 6-1 0,-5 0 1 16,-5 0-2-16,-2 3 2 0,1-6-3 16,-1-2 2-16,4 0-2 0,3-5 0 15,4-4 0-15,3-1-2 0,3-2-22 16,4-6-17-16,0-8-22 0,5-3-22 15,7-6-102-15,0-3-152 0</inkml:trace>
  <inkml:trace contextRef="#ctx0" brushRef="#br0" timeOffset="21548.4">27501 5986 502 0,'0'0'56'0,"0"0"-4"0,0 0 2 0,0 0-1 16,0 0-18-16,0 0-10 0,0 0-10 15,50-11-7-15,-34 22 0 0,2 3 2 16,-2 4-1-16,2 2-4 0,-4 0-2 16,0 2-2-16,-2 0 1 0,-2-3-1 15,-2 2-1-15,-2-2 0 0,0 1-5 16,0-4-34-16,0-1-27 0,3-4-32 16,0-6-62-16,0-5-86 0</inkml:trace>
  <inkml:trace contextRef="#ctx0" brushRef="#br0" timeOffset="21795.57">27837 6002 212 0,'0'0'193'0,"6"-57"-127"0,-1 44-17 15,-1 3 27-15,-2 4-22 0,1 3-7 16,-3 3-11-16,0 0-9 0,0 0-4 0,0 2-11 16,0 6-10-16,-6 10 0 0,-4 6-2 15,-3 6 2-15,-6 6 0 0,-2 1 0 16,2 1 0-16,-1 0-1 0,3-3 2 15,3 2-1-15,5-4-1 0,4 1 1 16,2-1-1-16,2-2-1 0,0 6 1 16,-2-1 0-16,-2 6-1 0,-3-1 0 15,-2 0 0-15,-3 3-1 0,-1 0 0 16,1 1-12-16,-1 1-35 0,-2-2-3 16,-1-1-33-16,1-10-125 0</inkml:trace>
  <inkml:trace contextRef="#ctx0" brushRef="#br0" timeOffset="22593.45">23925 6158 291 0,'0'0'97'0,"0"0"-39"0,3-58-4 16,1 53 3-16,-3 2-6 0,1 3-21 15,1 0-14-15,7 7-10 0,3 9-6 16,6 7 3-16,0 7 1 0,1 5-1 0,-3 4 1 16,-1 1 1-16,1-2 2 15,-4-2 0-15,0-3 0 0,-2-2-3 16,1-4 1-16,-4-3 0 0,2-2-1 0,0-5-1 15,-5-5 4-15,-1-4 2 0,-2-4 2 16,0-3 1-16,1-1 5 16,0-2 20-16,1-8 7 0,6-5-5 15,0-5-19-15,3-8-9 0,-1 0-3 16,0-4-1-16,-2-1-2 0,3-2 0 0,0-6-1 16,-4-3-4-16,3 2 0 0,-4 2 0 15,2 8 0-15,1 2-14 0,2 9-24 16,6 7-21-16,4 3-41 0,7 7-8 0,4 1-71 15,-2 1-82-15</inkml:trace>
  <inkml:trace contextRef="#ctx0" brushRef="#br0" timeOffset="22745.93">24545 6130 317 0,'0'0'97'0,"0"0"-25"15,0 0-23-15,0 0 14 0,67-16-33 16,-38 9-19-16,-2 4-9 15,2 3-2-15,-12 2-3 0,-1 7-38 0,-9 3-45 16,-4 4-82-16,-3 0-147 16</inkml:trace>
  <inkml:trace contextRef="#ctx0" brushRef="#br0" timeOffset="22846.14">24522 6395 269 0,'0'0'47'0,"0"0"40"16,0 0-13-16,70-4-41 0,-46-4-25 15,-1-3-8-15,0 0-78 0,-5 0-294 0</inkml:trace>
  <inkml:trace contextRef="#ctx0" brushRef="#br0" timeOffset="23620.94">24189 7253 429 0,'0'0'43'0,"12"-56"-2"16,-8 45-3-16,-1 6 17 0,-2 3-11 15,1 2-13-15,3 4-21 0,0 6-10 16,8 11 0-16,2 5 4 0,1 6 1 16,-4 2 4-16,-3-1-5 0,1 2-1 0,-5-5 1 15,0-1 0-15,0-4-2 16,-1-5-1-16,-1-3-1 0,1-3 0 0,1-3 1 15,0-4 0-15,-3-4 0 16,3-3-1-16,5 0 1 0,-4-8 0 0,4-2 1 16,-3-6 0-16,2 0-1 0,-5-3-1 15,0-2 2-15,0-1-2 0,-1-4 2 16,1 2-1-16,-1 1 1 0,4 6 0 16,-3 7 2-16,-1 5 1 0,1 5-3 15,2 3-2-15,5 9-4 0,2 5 1 16,1 4 2-16,2 2 1 0,-4 2 0 15,-1-3 0-15,0 0 1 0,-3-5-1 16,3-1 0-16,-3 1 0 0,0-6 0 16,2-2 1-16,-2-5 0 0,3-3 0 15,-4-1 2-15,5-9 7 0,3-6 9 16,-3-4 2-16,0-3-7 0,-2-2-2 16,-3 1 1-16,0-1 3 0,-4-1-1 15,0-3 4-15,0-4-2 0,1-5-3 16,-2-4-5-16,0 0-6 0,0 4-1 0,1 5-2 15,2 7 0-15,1 7-1 0,-1 4-4 16,6 7-32-16,6 3-30 0,7 4-70 16,7 0-77-16,2 0-147 15</inkml:trace>
  <inkml:trace contextRef="#ctx0" brushRef="#br0" timeOffset="23814.06">25093 7271 156 0,'0'0'119'0,"0"0"-50"0,54-18 14 15,-28 11-33-15,5 5-21 0,-1 1-10 16,0 1-13-16,-2 6-6 0,-7 2 0 16,-6 6-5-16,-7 0-41 15,-8 3-52-15,-7-1-62 0</inkml:trace>
  <inkml:trace contextRef="#ctx0" brushRef="#br0" timeOffset="23952.38">25003 7490 305 0,'0'0'89'0,"0"0"-6"0,0 0-24 16,0 0 4-16,0 0-18 0,68 3-6 0,-41-7-12 16,3 0-7-16,1-1-10 15,0 1-9-15,1-1-1 0,1-1-36 0,2-1-75 16,-5-3-203-16</inkml:trace>
  <inkml:trace contextRef="#ctx0" brushRef="#br0" timeOffset="26491.08">25829 7351 245 0,'0'0'163'0,"0"0"-114"15,2-61-22-15,-4 39 21 0,-6-1-2 16,-1-1-17-16,0 2-7 0,-5 4-2 15,2 8-3-15,2 2 1 0,0 6-2 16,4 2 0-16,-4 10-9 0,1 5-4 16,-4 6-3-16,1 7 0 0,-2 4 0 15,5 1 0-15,0 0 2 0,0-1 0 16,3-2-2-16,2-1 0 0,1-4 0 16,3-3 0-16,0-4-1 0,4-4-1 0,4-3 1 15,2-4-10-15,4-7-8 16,3 0 3-16,-1-7 7 0,3-6 5 15,-2-3 4-15,-1-4 0 0,-3-2 2 16,-4 1 1-16,-1-3 5 0,-5 0 8 16,0-6 0-16,-3 1 3 0,0 0 1 15,0 8 2-15,0 6-3 0,0 6-9 0,0 7-2 16,0 2 2-16,0 2-7 0,2 10-3 16,3 7-5-16,0 4 5 15,1 4 2-15,1-2-1 0,-3 2 0 16,0-4-1-16,3-2 0 0,0 1 0 0,0-4 0 15,1-6-3-15,0-3-49 0,1-6 3 16,0-2-26-16,0-2-35 0,-1-7-86 16</inkml:trace>
  <inkml:trace contextRef="#ctx0" brushRef="#br0" timeOffset="26700.14">26107 6868 315 0,'0'0'125'16,"0"0"-60"-16,0 0-1 16,0 0-1-16,0 0-23 0,0 0-22 0,0 0-12 15,0 0 0-15,0 0 5 0,-7 47 4 16,0-22-5-16,1-2-3 16,-1 0-3-16,0 0-2 0,0 0-1 0,3-1-1 15,1 0 0-15,3-3-1 0,0 0-32 16,6-7-81-16,-2-6-114 0</inkml:trace>
  <inkml:trace contextRef="#ctx0" brushRef="#br0" timeOffset="27031.23">26317 7257 297 0,'0'0'241'0,"0"0"-182"15,0 0-24-15,0 0 24 0,0 0-18 16,0 0-21-16,0 0-15 0,0 0-5 15,44 4 2-15,-21 23 2 0,-1 3 3 16,1 1 0-16,-3-1 0 0,-4-2-6 16,-2-3 1-16,-4-1 0 0,1-6-2 0,0-1 0 15,-3-1-17-15,-1-6-47 0,-3-6-43 16,-3-4-67-16</inkml:trace>
  <inkml:trace contextRef="#ctx0" brushRef="#br0" timeOffset="27223.42">26555 7236 258 0,'0'0'183'0,"0"0"-134"0,0 0 5 15,0 0 30-15,0 0-19 0,0 0-42 16,0 0-15-16,-53-3-2 0,29 29-4 16,-5 3 6-16,1 4 6 0,0 0-4 15,0-1-5-15,4 2-2 0,5-4-1 16,5-2-2-16,7-5 0 0,6-3-1 15,4-2-9-15,11-8-63 0,6-7-85 16,5-4-201-16</inkml:trace>
  <inkml:trace contextRef="#ctx0" brushRef="#br0" timeOffset="27470.66">26874 7470 550 0,'0'0'53'0,"0"0"-27"15,61-31 3-15,-31 23 12 0,4 1-11 16,4 4-12-16,-2 2-9 0,-4 1-4 0,-8 4-3 16,-7 1-1-16,-3 1 1 0,-8 0-2 15,-2 1-4-15,-3 1-19 0,-1-3-23 16,-3-1-25-16,-5-4-38 0,-1 0-73 15,-1-4-127-15</inkml:trace>
  <inkml:trace contextRef="#ctx0" brushRef="#br0" timeOffset="27653.78">27020 7279 342 0,'0'0'52'0,"0"0"5"16,0 0 12-16,0 0 6 0,0 0-27 15,0 0-15-15,0 0-21 16,0 0-7-16,0 0-1 0,14 30 19 15,-8 4 4-15,-2 5 0 0,-4-3-8 0,0 2-6 16,-1-4-4-16,-6 0-3 0,1-2-2 16,0-3-3-16,2-4-1 0,3-3 0 15,1-3-6-15,2-5-15 0,5-4-54 16,5-4-22-16,1-4-50 0,1-3-125 16</inkml:trace>
  <inkml:trace contextRef="#ctx0" brushRef="#br0" timeOffset="28043.54">27408 7170 495 0,'0'0'28'0,"0"0"-6"0,0 0 21 16,0 0-2-16,0 0-7 0,33 57-2 15,-30-39-3-15,-2 2-5 0,-1-2 0 16,0-1-4-16,-1 1-8 0,-1-1-6 15,1 0-3-15,1-3-1 0,0-1-2 16,0-2 1-16,0-2 0 0,4-1-1 16,1-4 0-16,0-2-1 0,2-1 0 15,1-1 1-15,3 0 3 0,1-3 0 16,1 0-1-16,0 2 0 0,-2 1 3 0,0 0 5 16,0 0-1-16,-3 4-2 15,2 2 2-15,-5 1-1 0,0 0-3 0,-3 1 1 16,-2 2-2-16,-2 4-1 0,-8-1-1 15,-3 0 1-15,-5 4-2 0,-6-3 1 16,0-1-2-16,-4-3 2 16,2 0-2-16,4-4 0 15,3-4 0-15,4-1-1 0,6-1-5 0,3-6-16 16,4-5-6-16,2-6-18 0,6-5-40 0,5-8-30 16,9-2-91-16</inkml:trace>
  <inkml:trace contextRef="#ctx0" brushRef="#br0" timeOffset="28241.67">27772 6900 491 0,'0'0'27'0,"0"0"16"0,16-53 10 16,-15 52 20-16,-1 1-27 0,0 0-13 16,0 0-16-16,0 8-7 0,-1 9-9 15,-4 9 1-15,-6 6 4 0,-7 6 1 16,-4 2 2-16,-3 2 0 0,1-2-4 15,3-3-4-15,5-4-1 0,6-2-3 16,7 0 0-16,3-9-59 0,6-7-75 16,6-5-179-16</inkml:trace>
  <inkml:trace contextRef="#ctx0" brushRef="#br0" timeOffset="28555.84">27972 7309 301 0,'0'0'172'0,"0"0"-125"15,0 0 5-15,0 0-25 0,0 0-6 16,0 0-10-16,0 0 1 0,0 0 23 0,0 0-9 16,50 67-4-16,-37-50-6 15,1 1-6-15,-2-1-7 0,1-3-1 0,-2 2 0 16,1-3-1-16,-2-3-1 16,-1-2-1-16,-1-2-20 0,2-2-44 0,-2-4-62 15,1 0-114-15</inkml:trace>
  <inkml:trace contextRef="#ctx0" brushRef="#br0" timeOffset="28822.94">28280 7285 265 0,'0'0'122'0,"0"0"-46"0,0 0-16 16,0 0 11-16,0 0-33 0,0 0-23 15,0 0-9-15,0 0 1 0,0 0-1 16,-57 21 4-16,48-9 1 0,0 1-3 15,2 4 0-15,-3 1 0 0,2 5 3 16,0 2-2-16,1 2 3 0,0 3 2 16,0-2 5-16,2 2-3 0,-1 0-3 0,1-3-5 15,0 4-4-15,-1-3-3 0,2 1-1 16,2-3 1-16,-1-2-1 16,2 2 0-16,0-2-3 0,1 1-41 15,0-3-38-15,0-4-46 0,0-4-128 0</inkml:trace>
  <inkml:trace contextRef="#ctx0" brushRef="#br0" timeOffset="42145.9">12668 7575 133 0,'0'0'169'0,"0"0"-42"0,0 0-72 15,0 0-1-15,0 0-2 0,0 0-14 16,-2-1-1-16,2 1-16 0,0 0-14 0,2 0-7 16,4 6 1-16,0 2-1 0,1 1 2 15,3 1 0-15,1-1 0 0,-1 0 0 16,2-1-1-16,6 0 1 0,5 1 3 15,1-3-1-15,7 2-1 0,3-1 0 16,0 1-1-16,3 2-2 0,2 2 1 16,6 0 0-16,2 0-1 15,7 1 2-15,6 0-2 0,4-5 1 0,5 2 0 16,5-4 1-16,2-3 0 0,4-1-2 16,-1-2 0-16,2 0 1 0,-5-1-1 15,3-2 0-15,-2-1 3 0,-3-3 0 16,-1 0 2-16,-3-1 1 15,-2-6 0-15,-5 2 1 0,-4-5-3 0,-1-2-1 0,-2-1 2 16,-1-7 1-16,-1 1-3 0,-4-6 0 16,-2 0 0-16,-6-5-1 0,-3-2-2 15,-6 0 1-15,-4-2-1 0,-4 0 1 16,-5 1 0-16,-2 0 0 0,-6 1 0 16,-2 0 1-16,-1-1-1 0,-2-1 1 15,-3 1-1-15,-1 0 0 0,-3-1 1 16,0-1-1-16,-7-1-1 0,-3 1 2 15,-6-2-2-15,-3 2 1 0,-1 0-1 16,-6 2 1-16,0 1-1 0,-2 2 1 16,-2 2-1-16,0 0 1 0,-3 3 0 15,1 1 0-15,-2 2 3 0,0 0 3 0,0 1-4 16,-2 1-1-16,-2 3-1 16,-1 0 0-16,0-1 0 0,-5 5 3 0,1-3-2 15,-3 4-2-15,-4-1 2 16,-2 1-2-16,-3 4 1 0,3-3-1 15,-2 4-1-15,1 3 0 0,-1 1 1 16,2 3 0-16,-2 1 0 0,1 2 0 16,-2 3 0-16,2 1 2 0,1 0-2 15,2 0 0-15,-1 1 1 0,-1 3 1 0,2 2-2 16,-1 1 0-16,4 0 1 0,4 1-1 16,6 2 0-16,3 2-1 0,4 0-3 15,6 1 3-15,1-1 1 0,7 0-1 16,3 0 1-16,1 1-1 15,1 1 0-15,1 4 1 0,-1-2-1 0,-1 5 1 16,3 0 0-16,-3 4-1 0,-2 0 1 16,-1 2 0-16,-1 0 0 0,0 0 1 15,-1-1 0-15,1 2-1 0,-1 1 0 16,1-2 0-16,0 3 0 0,4 1 1 16,-1-1-1-16,0 5 0 0,1 1 0 0,-2 1 0 15,0 1 1-15,-2 0-1 0,-1 1 2 16,-2 1-1-16,-1 0 2 15,0 0-1-15,0 1-1 0,0-2 1 0,5 3-1 16,2-1 0-16,3 2-1 0,7-1 0 16,3 2 0-16,10 4 0 0,7 1-12 15,7-2-37-15,9-8-55 0,-1-10-108 16</inkml:trace>
  <inkml:trace contextRef="#ctx0" brushRef="#br0" timeOffset="63045.16">23820 8751 79 0,'0'-4'123'0,"1"-1"-16"0,3 0-56 0,-3-1-8 16,0 0 1-16,-1 1-7 0,0-1-3 16,0 2-4-16,0-3-6 15,0-1-7-15,-2 0-3 0,-3-1 0 16,-1 0-4-16,-4-3-2 0,0 0-1 0,0 1 0 16,-3 1 1-16,1 1 5 15,2 1-2-15,-1 2 1 0,-2 2 0 16,4 0-1-16,-2 3-4 0,0 1-2 15,2 0-3-15,-4 10-1 0,-2 3-1 0,2 8-1 16,-2 7-1-16,5 3 0 0,-1 5 2 16,3 1-3-16,3 2 1 0,2-4 1 15,3-3 1-15,0-3-1 0,3-7-1 16,4-4-2-16,0-4-3 16,3-6 0-16,-2-1 1 0,4-4 0 0,-2-1 0 15,0-2 4-15,3-6 2 0,1-4 2 16,-4-2-2-16,2 0 1 0,0-4 0 15,-5-1 0-15,3 2 1 0,-6-5-1 16,4-1 0-16,-3-2 2 0,-3-2 3 16,1 0 2-16,-1 0 2 0,-1 2 1 15,-1 4-4-15,1 4 2 0,1 2 0 16,-2 7 3-16,1 3 1 0,-1 2 1 0,0 1-4 16,0 0-3-16,0 0-7 0,0 1 0 15,0 3-3-15,0 3-1 0,0 4 2 16,2 0 2-16,1 1 1 0,-2-3-1 15,2 0 0-15,1 1 1 16,0-4-1-16,0 2 1 0,2-2 0 0,2 1 0 16,-3-2 0-16,5 0-1 0,-1-2 2 15,3 0-2-15,1-2 2 0,1-1 0 16,-1 0-2-16,5 0-5 0,2-6-43 16,1 0-31-16,-1-8-62 0,-1-1-103 15</inkml:trace>
  <inkml:trace contextRef="#ctx0" brushRef="#br0" timeOffset="63295.08">24255 8672 274 0,'0'0'151'0,"0"0"-117"0,0 0-12 0,0 0 0 16,50-14-8-16,-32 14-3 0,0 0-9 16,2 0 0-16,-3 3-2 15,-1 0-2-15,3 0-17 0,0 1-32 16,-1-1-33-16,-2-1-31 0,-3 0-127 16</inkml:trace>
  <inkml:trace contextRef="#ctx0" brushRef="#br0" timeOffset="64379.2">23410 8640 80 0,'0'0'223'0,"0"0"-135"0,0 0-26 16,0 0-13-16,0 0-7 0,0 0-17 16,54-10-2-16,-26 10 4 0,4 2-1 15,-1 4-3-15,-1 2-5 0,-7 3 0 16,-4 2-4-16,-3 1-6 0,-5 5-8 0,-8 3 1 15,-3 3-1-15,-3 4 1 16,-12 5-1-16,-5 1-2 0,-3 0-11 0,-2-4-14 16,6-5-6-16,1-4 8 0,4-6 7 15,2-4 11-15,8-6 7 0,2-3 0 16,2-3 1-16,0 0-1 0,2 0 6 16,1-7 13-16,8-4-2 0,1-2-3 15,5-5-4-15,4 0-4 0,0-3-2 16,0 0 0-16,3 0 1 0,-2-2 4 15,7-1 5-15,-6 1 0 0,3-1-1 16,-5 2 5-16,0 1 1 16,-2 2 0-16,-3 1-1 0,-2-1-3 15,-2 3-3-15,-1 2-4 0,-5 3-1 0,-3 1-4 16,0 5-2-16,-2 0 1 0,-1 2 0 16,0 2 0-16,0 1-1 0,0 0 1 15,0 0-1-15,0 0-1 0,0 0 0 16,-4 3-3-16,-2 5-3 0,-7 8 0 15,-5 9 5-15,1 7 0 0,-3 0 1 0,2 6-1 16,1-3 0-16,6 0 0 0,4-3 1 16,4-3-1-16,3-4 0 0,11-4-2 15,5-3 2-15,3-4-1 0,8-5 1 16,4-2 1-16,2-7 1 16,-2 0 0-16,1-1 0 0,-6-6 1 15,-4-1-1-15,-4 1 0 0,-3 0 1 0,-5-1 0 16,-7 0-2-16,-1 3 1 15,-2-1 0-15,-1-3-1 0,-3 2-5 0,-7-3-32 16,0-1-53-16,-1-2-12 0,-3-1-88 16,5 1-123-16</inkml:trace>
  <inkml:trace contextRef="#ctx0" brushRef="#br0" timeOffset="64853.79">23393 8515 67 0,'0'0'246'0,"0"0"-100"0,0 0-86 16,0 0-11-16,0 0-11 0,0 0-17 16,0 0-9-16,35 4-10 0,-9 13 2 15,1 7 3-15,9 4 13 0,-1 4 13 16,0 2-12-16,-3-1-8 0,-2 2-4 16,-3-1-2-16,0 0-1 0,-8-4-3 0,-1-2 1 15,-4-5-2-15,-2-2-1 0,-5-5-1 16,-1-3 1-16,0-2-1 15,-4-4-1-15,-1-3-37 0,-1-3-30 16,-1-1-41-16,-1-5-88 0</inkml:trace>
  <inkml:trace contextRef="#ctx0" brushRef="#br0" timeOffset="65083.64">23793 8474 373 0,'0'0'94'0,"0"0"-33"0,0 0-22 16,0 0 1-16,0 0-23 0,0 0-2 16,-57 76-2-16,34-40 3 0,0 3-2 15,4 1-3-15,-7-2-4 0,3 1 5 0,-3-2-3 16,1-2-4-16,6 0-1 16,-2-8-1-16,7-2-1 0,2-7-1 15,1-4 0-15,7-2-1 0,1-5-4 0,3-1-34 16,0-4-30-16,0-2-62 0,2-4-106 15</inkml:trace>
  <inkml:trace contextRef="#ctx0" brushRef="#br0" timeOffset="65423.8">23666 9321 176 0,'0'0'319'15,"0"0"-285"-15,0 0 1 0,0 0 11 16,0 0-11-16,0 0-15 15,0 0-19-15,0 0-1 0,24 5 0 0,-4 24 1 16,3 4 7-16,-2 4 11 0,-2-4 2 16,-4-2-10-16,0-2-9 0,-7-5 1 15,1-2-3-15,-5-4 1 0,0-2 0 16,0-3-1-16,-2-4-20 0,1-1-32 16,-3-6-20-16,1-3-58 0,0-6-71 15</inkml:trace>
  <inkml:trace contextRef="#ctx0" brushRef="#br0" timeOffset="65671.8">23973 9294 233 0,'0'0'97'0,"0"0"-20"0,0 0-6 16,0 0-9-16,0 0-7 0,0 0-30 16,0 0-7-16,0 0-5 0,-56 28-6 15,37-7 4-15,2 0 0 0,2-2-1 16,2-1-1-16,-2 5 0 0,2-2 0 15,3 6 2-15,-1-2 0 0,6 0-1 16,-1 2 0-16,0-4-4 0,4 4 3 16,-4-4-2-16,3 4-3 0,-1-4-2 15,2 3 0-15,-1-2-2 0,-1 0-2 16,3-1-29-16,0 2-30 0,1-6-26 16,1-4-100-16,4-6-158 0</inkml:trace>
  <inkml:trace contextRef="#ctx0" brushRef="#br0" timeOffset="65945.54">24523 9465 151 0,'0'0'356'0,"0"0"-321"0,0 0 0 16,0 0 1-16,0 0 11 0,0 0-17 16,52-46-14-16,-25 43-5 0,4 2-4 15,0-1-2-15,2 2-2 0,-3 0-1 16,-4 0-2-16,2 0 1 0,-7 0-2 0,0 6-14 16,-3 1-40-16,-8 1-22 0,-3 2-52 15,-7 1-54-15</inkml:trace>
  <inkml:trace contextRef="#ctx0" brushRef="#br0" timeOffset="66060.62">24540 9633 264 0,'0'0'152'0,"0"0"-73"0,0 0-39 16,0 0 2-16,78-2-4 0,-40-10-15 0,3 0-3 16,-2-2-8-16,2 2-12 15,-7 1-10-15,-5-2-111 0,-7-2-187 0</inkml:trace>
  <inkml:trace contextRef="#ctx0" brushRef="#br0" timeOffset="76509.57">8904 15309 119 0,'14'0'140'0,"0"0"-114"16,2 0-19-16,2 0 10 0,1 2 9 15,0-1-5-15,5 1-4 0,0-1-1 16,2 0-1-16,4-1 1 0,2 0-4 15,3 0-3-15,4 0-1 0,4 0 0 0,4 0-2 16,3 0-1-16,4-2-1 16,5 0 0-16,8-2-1 0,3 0-2 15,7 0 2-15,8-1 0 0,2-2-1 16,7 2-2-16,4-1 0 0,1 0-1 16,3 1 1-16,-1-2 1 0,3 2 0 0,2-2-1 15,-2 3 2-15,2-1-1 16,1-1-1-16,1 2 0 0,-1-2 0 0,-2 3 3 15,5-3 5-15,-5 2 0 16,4 0-1-16,-5-1 3 0,6 0-1 0,-2-1-2 16,3 0 0-16,1 0-1 0,-2-2 0 15,1 1 0-15,3 2-2 0,0-1-1 16,0 1 1-16,2-2-4 0,3 2 2 16,-3-2-2-16,5-1 1 0,1 1 2 15,-1 0-1-15,1-1 0 0,3-1-1 16,0-1-1-16,0 0-1 0,3 0 1 0,-2 0 1 15,4 4 0-15,-1-3 1 0,3 3-2 16,4 0 0-16,-2-1-3 0,6 2 3 16,-5-2 1-16,7 3 3 15,-3 0 0-15,5 0 2 0,3 0-3 0,2-1 1 16,4-1 0-16,2 0 2 0,5 0 0 16,2-2 0-16,5 1-6 0,3-2 3 15,0-2-3-15,4 2 3 0,4-2 1 16,1 0-4-16,2 2 2 0,2-2-2 15,4 2 1-15,-1-2 3 0,7 1-4 16,-2-1-4-16,0-3 4 0,3 2 3 16,0 0 0-16,1 1-3 0,0 0 0 15,5 3 0-15,0 1 2 0,5 0 2 16,3 1-4-16,-1 0-2 0,-2 0 2 16,2 1 3-16,0 0-3 0,1 1-1 15,1-2 1-15,-1 1 4 0,6-1-4 16,-2 1-4-16,-1 2 4 0,-3-1 3 15,3 0 1-15,-2 1-4 0,2-1-1 0,2-1 1 16,2-1 3-16,0 1-3 0,1 2 1 16,-2-5 2-16,0 4 4 0,-2-2-1 15,-1-2-5-15,-4 3 1 0,1-1 3 16,-5 1-4-16,-1-1 1 0,-6 1-2 16,-4 0 4-16,-11 1 0 15,-6 1-4-15,-7-2-1 0,-9-1 1 0,-12 1 2 16,-12-1 2-16,-10-2-4 0,-14 0-6 15,-13-1 6-15,-15 0 2 0,-13-1-2 16,-15 0 0-16,-14 0-3 0,-9-2-26 16,-14-2-21-16,-9-6-57 0,-8-3-110 15</inkml:trace>
  <inkml:trace contextRef="#ctx0" brushRef="#br0" timeOffset="86753.16">15025 16805 150 0,'0'0'23'16,"0"0"116"-16,0 0-94 0,0 0 12 0,0 0 8 16,0 0-21-16,0 0 2 0,0 0-15 15,-26-7-10-15,26 7-2 0,0 0-3 16,0 0-6-16,0 0-3 0,4 0-3 16,2 1 1-16,7 4 0 0,3-1 1 15,5 2 0-15,6-1 3 0,6-4 1 16,5 2 2-16,7-3-3 0,4 0 2 15,7 0-1-15,3-3 0 0,3 1-1 16,2-1-1-16,-1 0 2 0,-6-2-4 16,-6 2-1-16,-11-2-2 0,-9 3-1 15,-11-2-1-15,-10 2 0 0,-8 1 0 16,-2 1 0-16,0 0 2 0,0 0 0 0,0 0-3 16,-1 0-6-16,-3 0-11 15,-2 0 1 1,-2-4-6-16,-4 0-5 0,-4-1 10 0,-2-2 2 15,-2 2 5-15,-5-1 3 16,-2 2 2-16,-4 1 2 16,-4 2 0-16,-6 1 2 0,-3 0 0 0,-5 3 1 0,-1 4 0 0,1 2 0 0,0 2 0 15,4 3 1-15,0-1-1 16,9 2 0-16,4 0 0 0,6-1 0 16,10-4 1-16,6 0-1 0,6-2-2 15,4-2 0-15,3 1 2 16,7-2 1-16,5-1 5 0,9-1 4 0,6-2 0 0,8-1 2 15,7 0-5-15,3-1-2 0,4-4 1 16,2-1 2-16,-2 0 0 0,-1-2 0 16,-6 1 2-1,-3 1-1-15,-9 0-1 16,-6 0-3-16,-10 2 3 0,-7 2-1 0,-7 1-3 0,-2 1 3 0,-1 0 1 0,0 0-1 16,0 0-4-16,-1 0-1 0,0 0 0 15,-1 0-1-15,-2-1 1 0,0-2-1 16,-1-1-1-16,-2-3-4 15,1 4-15-15,-2 0-8 0,0 0-9 0,3 2-2 16,-1-3-18-16,1-3-38 0,2-3-108 16</inkml:trace>
  <inkml:trace contextRef="#ctx0" brushRef="#br0" timeOffset="87175.34">15078 16851 92 0,'0'0'190'0,"0"0"-129"0,0 0-21 15,0 0 18-15,0 0-11 0,0 0-6 16,61-44-2-16,-43 42-13 0,1 2-5 15,6 0-3-15,0 3-1 0,6 2 2 16,6 1-6-16,3 0-2 0,6-1-3 16,4 1 2-16,7-2-2 0,3-1-1 15,4-1-2-15,4-2-1 16,5 0 2-16,3 0-3 0,4-1 1 0,3-3 0 16,5 0-2-16,2-2 0 0,2 3 1 15,-1 0-3-15,-1 1 5 0,-10 0 2 16,-5 0 3-16,-10-2 1 15,-12 0 2 1,-9-1-1-16,-12-1-2 0,-10 2-2 0,-8-1 0 0,-5 0-1 0,-4 1 2 0,-4 2-1 16,0-1-2-16,-1 1-5 0,0 1-1 15,0 0-1-15,-3-2-13 0,-7 2-16 16,-1-1-21 0,-5 1-15-16,-5 1-19 15,-4-1-35-15,-15-3-59 0,2-1-130 0</inkml:trace>
  <inkml:trace contextRef="#ctx0" brushRef="#br0" timeOffset="87472.46">15064 16833 111 0,'0'0'121'0,"0"0"-67"16,0 0-12-16,0 0-3 0,0 0-2 0,0 0 37 0,0 0-10 15,75 35-21-15,-19-35-18 0,15 0-4 16,7 0 3-16,24-4 2 0,5-2-4 15,5 0-4 17,4-1-2-32,-9-1-3 0,3 1 0 0,-1 0 0 0,-16 0-2 0,-4-1-4 15,-11-1-7-15,-10 1 4 0,0-4 3 0,-11 1-1 0,-15 0 0 16,-11 2 2-16,-10 1-3 0,-13 2-1 31,-6 2-1-31,-2 1 4 0,-1 0 3 0,-5-1-10 0,-9-1-2 0,-5 0-7 16,-9-4-33-16,-3-4-33 15,1-8-36-15,9-5-120 0</inkml:trace>
  <inkml:trace contextRef="#ctx0" brushRef="#br0" timeOffset="88998.56">14664 16718 54 0,'76'81'2'0,"-6"-42"-2"0,13 3 0 0,2-2-1 16,21 1-11-16</inkml:trace>
  <inkml:trace contextRef="#ctx0" brushRef="#br0" timeOffset="111393.18">5360 11982 278 0,'-2'-61'161'0,"-4"29"-143"16,-2 3 2-16,0 5 16 0,-4 2 26 0,0 5-22 15,2 2-15-15,-3 3-5 0,4 4 0 16,1 3-4-16,6 3 4 15,0 1-1-15,1 1-4 0,-2 3-11 16,-1 11-4-16,-1 16-4 0,-5 13 0 16,2 19 4-16,-3 12 2 0,1 8 4 0,-1 8 5 15,-1 4-4-15,2 1-4 16,0 1-1-16,-2-3-2 0,-2-2 0 0,1-6 1 16,-6-6 2-16,2-6-1 0,-2-8-1 15,0-9 1-15,1-8-1 0,-2-7 1 16,2-5-2-16,-1-3 0 0,0-8 0 0,3-3 0 15,2-6 1-15,1-6-1 16,-1-2 2-16,1-6-2 0,0-2-7 0,-4-9-18 16,4-9-15-16,-4-13-31 0,0-8-48 15,3-6-106-15</inkml:trace>
  <inkml:trace contextRef="#ctx0" brushRef="#br0" timeOffset="111542.6">4531 12530 214 0,'0'0'139'0,"0"0"-46"0,0 0-28 16,0 0 4-16,0 0-26 0,0 0-19 16,0 0-7-16,0 0 9 0,82-27 3 15,-36 21-6-15,5 0-9 0,9 2-3 0,3 2-8 16,9 2-3-16,3 0-26 16,2-2-71-16,-11 1-129 0</inkml:trace>
  <inkml:trace contextRef="#ctx0" brushRef="#br0" timeOffset="112075.08">5421 12866 293 0,'0'0'183'0,"0"0"-147"16,0 0 13-16,-23-52 0 0,23 50 16 15,-2 1-23-15,2 1-15 0,0 0-12 16,5 4-15-16,6 8-3 0,9 8-4 15,9 7 7-15,5 6 5 0,4 0 7 16,-4-1 11-16,-6-3-10 0,-4-3-2 16,-2-3-2-16,-3-2 0 0,-4-1-5 15,0-2 0-15,-2-1 0 0,-2-3-2 16,-4-4 1-16,-4-3-2 0,-2-3 0 16,0-1-1-16,-1 1-6 0,0-1-30 0,-3-3-39 15,-2 0-39-15,-4-9-116 16</inkml:trace>
  <inkml:trace contextRef="#ctx0" brushRef="#br0" timeOffset="112942.93">5719 12767 94 0,'0'0'157'16,"0"0"-101"-16,16-59 7 0,-15 51 9 15,1 5-13-15,-2 3-8 0,0 0-9 16,0 0-11-16,-2 0-10 0,1 6-4 15,-1 3-12-15,-5 9-5 0,-1 10 0 16,-8 11 2-16,-3 4 5 0,-6 4-2 0,1 0-2 16,-7 1 0-16,-1-2-1 15,0 1 1-15,0-3-2 0,2 2 0 16,1-3 0-16,1-4 0 0,6-4 1 16,2-8-1-16,7-4-1 0,5-10 0 15,6-6-2-15,2-6-35 0,4-7-79 16,7-7-98-16</inkml:trace>
  <inkml:trace contextRef="#ctx0" brushRef="#br0" timeOffset="113155.21">5900 13045 476 0,'0'0'53'0,"0"0"-18"0,0 0-3 16,0 0 4-16,0 0 3 0,14 59-1 15,-14-36-16-15,-1 0-4 0,-7 3-4 16,-3-1-4-16,-3 2-2 0,-4-2-4 0,-4 4-2 16,0-2 0-16,2-2-2 0,5-6-10 15,1-4-27-15,8-8-16 0,0-7-37 16,4-4-89-16,2-12-173 16</inkml:trace>
  <inkml:trace contextRef="#ctx0" brushRef="#br0" timeOffset="113473.98">6418 12591 214 0,'0'0'329'0,"0"0"-291"16,0 0-6-16,0 0 18 0,0 0-19 0,0 0-21 15,0 0-9-15,0 0 2 0,0 0 0 16,28 38 9-16,-14-14 7 0,0 0 9 16,1 0-12-16,-3 0-10 0,2 2-3 15,0-2-1-15,-1-1-1 0,-2-4 0 16,0-3-1-16,-2-1 0 0,-1-8-39 15,0-4-28-15,-1-3-55 0,1-6-114 16</inkml:trace>
  <inkml:trace contextRef="#ctx0" brushRef="#br0" timeOffset="113731.46">6748 12505 224 0,'0'0'209'0,"0"0"-123"0,0 0-15 16,0 0-15-16,0 0-27 15,0 0-10-15,0 0-3 0,0 0-4 0,0 0 4 16,-40 62 5-16,28-36-3 0,4 3 1 16,-2 0-3-16,-2 2-2 0,4 1 2 15,-4 4-6-15,0 1-3 0,2 3-2 16,-2 4-2-16,-1 1-1 0,3 1-1 16,0 1 0-16,0-6-1 0,6-2 0 15,3-5-1-15,1-6 1 0,0-3-1 16,4-4 1-16,5 1-1 0,-4-5-12 15,7 0-29-15,-4-6-45 0,3-9-64 16,-1-2-195-16</inkml:trace>
  <inkml:trace contextRef="#ctx0" brushRef="#br0" timeOffset="114262.94">7533 11794 258 0,'0'0'197'0,"0"0"-136"0,0 0-27 16,0 0 16-16,0 0-9 0,0 0-22 16,-64 17-1-16,44 16 0 0,-3 9-3 0,1 8 0 15,-2 7 5-15,1 1 4 16,2 2 6-16,1 2-5 0,3-3-9 0,4-3-8 15,1-3-1-15,6-2-4 16,1-4-1-16,4-4-2 0,1-8 0 0,1-8-2 16,7-3-43-16,-2-8-43 0,6-9-55 15,-5-5-127-15</inkml:trace>
  <inkml:trace contextRef="#ctx0" brushRef="#br0" timeOffset="114612.02">7452 12096 460 0,'9'-55'78'0,"3"43"-36"0,-3 5 1 16,0 5 15-16,5 2-23 0,-3 2-10 15,0 8-2-15,1 2-5 0,-3 8-7 16,-3 2-5-16,-3 3-2 0,-2 3 0 16,-1 2-2-16,-5 0-2 0,-3 0 0 0,1 0 0 15,-6 0 0-15,4-2-8 0,-1-1-9 16,1-6-1-16,3-4 7 0,3-8 2 15,3-4 4-15,0-3 3 0,0-2 1 16,7-5 1-16,5-8 0 16,4-8 1-16,5-6 5 0,5-7 0 0,-3 1 0 15,0 1-2-15,-6 3 4 0,-2 8 10 16,-3 2 6-16,-2 9-2 0,-5 4 1 16,-3 2 1-16,0 4-9 15,-2 0-7-15,0 7-8 0,0 4-1 0,-2 5-2 16,-1 3 3-16,-2 3 3 0,-4-1-2 15,3-2-1-15,-1-1-1 0,4-2-34 16,3-4-34-16,7-2-50 0,1-6-101 16</inkml:trace>
  <inkml:trace contextRef="#ctx0" brushRef="#br0" timeOffset="114806.48">7950 12309 313 0,'0'0'270'0,"0"0"-185"15,0 0-24-15,0 0 5 0,0 0-28 16,0 0-24-16,0 0-11 0,0 0 1 16,-21 58 3-16,4-32 0 0,-3 2-4 15,-1-1-1-15,-5 2-1 0,-1-1 0 16,1-3-1-16,6 0-3 0,6-4-5 0,8-4-31 16,1-1-42-16,5-8-48 15,0-4-149-15</inkml:trace>
  <inkml:trace contextRef="#ctx0" brushRef="#br0" timeOffset="115329.79">8721 12049 495 0,'0'0'44'0,"6"-58"11"0,-3 50-6 16,-3 7 14-16,0 1-20 0,0 0-13 15,0 2-15-15,4 5-14 16,0 8 0-16,2 7 0 0,0 3 6 0,1 4 2 15,2-2 3-15,-1-1-5 16,1-3-5-16,5-2 1 0,3-1-1 16,7-3-2-16,5-5 0 0,3-5-2 15,1-6-3-15,-3-1-13 0,-5-8 5 16,-9-1 9-16,-4-4 4 0,-3-2 3 0,-5-3 0 16,0-7 2-16,-3 0 6 0,-1-2 4 15,0 4-1-15,-1 5 0 16,-1 6-4-16,2 5 3 0,0 4 8 0,0 2 0 15,0 1-5-15,0 0-11 0,2 5-5 0,6 6 0 16,-1 7 0-16,3 5 2 16,-2 2 7-16,-1 0 2 0,-4 1-1 0,-3-1-4 15,-1 4-2-15,-8 0-1 16,0 2-1-16,-3 2 0 0,-4-4-2 16,-1 2 0-16,-3-3 0 0,-3-1-11 15,-1-3-22-15,2-2-26 0,2-5-33 0,1-7-37 16,4-7-66-16,5-3-146 0</inkml:trace>
  <inkml:trace contextRef="#ctx0" brushRef="#br0" timeOffset="115565.01">9197 11704 472 0,'0'0'39'16,"0"0"-5"-16,54-12 11 0,-35 36-3 15,1 8-11-15,-2 7 5 0,-1 7-2 16,-5 6-8-16,-5 4 4 0,0 0-4 16,-2 0-2-16,-2-2-1 0,-2 4-7 15,-3 9-9-15,-11 1-5 0,-2 7 0 0,-10 1-2 16,-9 5 2-16,-10 3-2 0,-17 7 0 16,-17 5-20-16,-20 2-41 0,-20-1-64 15,-21-15-118-15</inkml:trace>
  <inkml:trace contextRef="#ctx0" brushRef="#br0" timeOffset="116800.45">15457 11898 169 0,'0'0'188'0,"0"0"-139"0,0 0 7 16,0 0-2-16,0 0 3 0,0 0-17 16,0 0-9-16,0 0-7 0,-24-7-14 15,35 3 8-15,12 3-4 0,9-2-4 16,8-1 3-16,7 1 2 0,4 2 3 15,-3 1-1-15,0 0-3 0,-6-1-5 16,-4 0 0-16,-4 1-4 16,-11 0 0-16,-3-1-3 0,-7 1 0 0,-2 0-2 15,-9 0 0-15,-2 4-2 0,0 2-9 16,-5-1-30-16,-4 4-8 0,-3-2-32 16,-6 0-49-16,3-2-75 0</inkml:trace>
  <inkml:trace contextRef="#ctx0" brushRef="#br0" timeOffset="117014.75">15326 12091 289 0,'0'0'86'0,"0"0"-61"0,0 0 7 16,0 0 4-16,0 0-9 0,61 36 31 16,-19-35 8-16,12-1-15 0,5 0-21 15,3-1-6-15,0-2-1 0,-4 0-3 16,-9 1-4-16,-2-1-7 15,-6 1-4-15,-5-2-2 0,-3 1-2 0,-10 0 0 16,-3-2-1-16,-9 4-3 0,-6 0-20 16,-3 0-14-16,-1-1-16 0,-1-3-26 0,-4-4-85 15,-2 0-218-15</inkml:trace>
  <inkml:trace contextRef="#ctx0" brushRef="#br0" timeOffset="118318.95">18604 11439 169 0,'0'0'161'0,"7"-63"-110"16,-7 38 0-16,-7 5-17 15,-1 3 6-15,-8 0 0 0,2 2-14 0,-5 2-8 16,0 2-1-16,-3 6-1 0,-2 3-1 16,1 2 3-16,0 4-2 0,1 9-6 15,1 2-2-15,4 8 0 0,1 7-2 16,2 7 0-16,1 7-3 0,2 6 2 16,3 4 3-16,-2 5-2 0,5 4-1 15,-1 3-1-15,-1-1 1 0,1 2-1 16,-3 0 2-16,2-3 1 0,-3-2 1 15,-1-5 0-15,-1-5 6 0,-3-2 2 0,-1-3-3 16,-4-5-3-16,-3-5-1 0,0-5-2 16,0-4-2-16,-3-6 0 0,-3-6 0 15,3-3-2-15,-4-4-2 0,-2-2 0 16,6-5 1-16,2-2-2 16,-1-1-4-16,5-8-17 0,5-2-11 0,5-7-30 15,1-9-23-15,6-8-30 0,3-4-88 16</inkml:trace>
  <inkml:trace contextRef="#ctx0" brushRef="#br0" timeOffset="118567.1">17820 11876 326 0,'0'0'156'0,"0"0"-128"0,0 0 19 0,0 0-12 15,0 0-11-15,0 0-3 0,0 0 14 16,78 29 8-16,-30-29-12 15,6 0-6-15,4 0-3 0,5-4-7 16,3-1-6-16,-1 0 0 0,1 0-6 16,-1-2 0-16,-4 1-1 0,-9 1-1 0,-13-1 1 15,-10 2-1-15,-13-1 0 0,-12 3-1 16,-1 0-1-16,-7 0-16 0,-5-1-11 16,-9 0-18-16,-7-3-31 0,-13-4-65 15,0 0-127-15</inkml:trace>
  <inkml:trace contextRef="#ctx0" brushRef="#br0" timeOffset="121652.86">18476 12371 126 0,'0'0'188'15,"0"0"-127"-15,-14-54 5 16,11 38-5-16,0 6-8 0,1 1-10 0,2 0-7 16,0 4-9-16,0 1-5 15,0 0-4-15,0 2 0 0,0 1-2 0,0 1-1 16,0 0-4-16,0 0-5 0,2 9-4 15,8 5-2-15,4 11 0 0,4 13 1 16,1 8 1-16,1 8 0 0,1 3 1 16,-5-2 0-16,1-3-2 0,-7-6 1 15,0-5-2-15,-5-5 1 0,1-4-1 16,-2-3 1-16,-1-8 0 0,-2-3-1 16,1-4 0-16,1-6 0 0,-2-3 1 0,3-4 2 15,-3-1-1-15,2-3 0 16,0-2 3-16,3-7 0 0,1-1 2 15,-3 0-2-15,-1-1 0 0,1 1 0 0,0 1 1 16,0-3-1-16,-1 0-1 0,1-3 0 16,3-2 0-16,0-2 0 0,6-2-1 15,-2-3 2-15,1 0-1 0,2-2-1 16,0 3 1-16,1-2 0 0,-3 2 1 16,0 3-1-16,-2 0 0 15,0 2 1-15,-3 1 0 0,3-3 0 0,-3 2 0 16,-1-4 1-16,2 1 3 0,-3-1-4 15,1-1 0-15,0 4-1 0,-2-1-1 16,2 4 0-16,-1 4-1 0,-2 5 1 16,-1 3 0-16,-1 2 0 0,0 2 1 15,-1 3 0-15,0-1 0 0,0 1 0 16,0 0-1-16,0 0-2 0,0 0-1 16,0 0 0-16,0 0-1 0,0 0 1 15,0 0 0-15,0 0-1 0,0 0 0 16,0 0-3-16,0 0-6 0,0 0-7 0,0 0-5 15,0 0-2-15,0 0-6 0,-1 2 1 16,0 5-3-16,-1 0-7 0,-1 2 6 16,0 0-1-16,-2 2-9 0,1 0-18 15,1-2-42-15,-3-4-28 0,0-3-91 16</inkml:trace>
  <inkml:trace contextRef="#ctx0" brushRef="#br0" timeOffset="122755.05">19004 12603 118 0,'0'0'0'16,"0"0"120"-16,0 0-66 0,0 0 0 0,0 0-3 15,10 37 5-15,-9-30-17 0,3 1-5 16,-2-1 2-16,-2-2-8 0,0 1-7 16,0-1-3-16,-5 0-5 15,2 0-6-15,-2 1-4 0,-1-2-1 0,0-2-1 16,1 1 1-16,-5-3 1 0,4 0-3 16,-2 0 3-16,2-3-2 0,2 0 1 15,-2-4 1-15,4 0 3 16,2-2 16-16,1 0 1 0,8-2-4 0,-2-2-6 15,6 4 2-15,4 0 2 0,1 2-2 16,5 5-2-16,-2 0 0 0,-2 2-1 0,1 3-3 16,-4 3-1-16,-2 5 2 0,-4-2-2 15,-3 8 0-15,-4 0-2 0,-3 2-1 16,-1 2-3-16,-7 0 0 16,-4 2-2-16,-5 0 3 0,-1-1-1 15,2-4-2-15,1-3 2 0,1-2-2 16,7-5 1-16,-1-4-1 0,5 1 0 15,2-5 0-15,1 0-3 0,0-3-15 16,0-7-6-16,6-5-27 0,2-6-35 0,5-3-57 16,-2 0-166-16</inkml:trace>
  <inkml:trace contextRef="#ctx0" brushRef="#br0" timeOffset="123539.49">19411 12432 187 0,'0'0'313'0,"0"0"-255"15,0 0-8-15,11-50 13 0,-11 46-20 16,1 4-11-16,-1 0-7 0,2 4-9 0,2 7-9 15,6 7-5-15,2 8 4 16,-2 7-1-16,2 4 1 0,-2-1 1 16,-1-1-2-16,0-1 0 0,-1-3-3 15,1-2 0-15,-3 0-1 0,0-5 0 0,0-2 0 16,-3-7 0-16,2 0-1 0,-3-7 1 16,2-2-1-16,-2-3 1 0,0-3-1 15,0 0 0-15,0-3 0 0,2-6 3 16,4-4-1-16,0-3-1 0,3-4-1 15,-1-2-1-15,1-2 0 0,1-2 1 16,0-3 0-16,-2-1 2 0,2-1 1 0,1 7 4 16,-5 7 0-16,2 7-1 15,-1 5-2-15,-1 4-1 0,-2 2-3 16,5 8 0-16,-3 2-1 0,2 7 1 16,-1-1 0-16,-2 3 1 0,2-1 0 15,-2-1 0-15,0-1-1 0,0-3 0 16,0 0 1-16,0-4-1 0,-1-2 0 0,0-1 1 15,0-4 0-15,0-3-1 0,-1-2 2 16,2-7 2-16,0-3 4 0,2-7 3 16,-2-2-3-16,-1-2-3 0,-4-4 0 15,-1 4-3-15,-1-5 0 0,0 2 1 16,-4-4-1-16,-1-2-1 0,-1 1 2 16,-4-4-1-16,5 3-2 0,-2 4 2 15,3 2-2-15,3 9 0 0,0 4 0 16,1 6 0-16,3 3 0 0,6 1-1 15,3 3-1-15,6-1-1 0,4 1 0 16,4 1 1-16,-1 1 2 0,2 2 0 16,-6-2-1-16,-1 0 1 0,-7 1 0 15,-3-3 0-15,-5 0 0 0,-4 1-11 16,0-1-37-16,-1-2-40 0,-2-12-43 16,2-3-205-16</inkml:trace>
  <inkml:trace contextRef="#ctx0" brushRef="#br0" timeOffset="123941.18">20624 11388 281 0,'0'0'174'0,"0"0"-139"16,0 0 6-16,0 0 16 0,0 0-24 16,0 0-19-16,0 0-5 0,-57 36 3 0,41-8 1 15,-2 6-1-15,1 9 0 0,2 8-5 16,0 6 7-16,1 4 4 0,2 1 0 15,2 2 2-15,0-1 0 0,5-2-3 16,1-2-7-16,4-6-2 16,2-4-1-16,7-9-4 0,3-6-2 0,3-6 0 15,0-7-1-15,3-7 2 0,-2-5-2 16,1-7 0-16,-4-2-1 0,1-7 0 16,-4-7-25-16,0-5-31 0,-3-6-23 15,-4-3-66-15,-3 4-170 0</inkml:trace>
  <inkml:trace contextRef="#ctx0" brushRef="#br0" timeOffset="124355.78">20729 11608 355 0,'0'0'96'0,"0"0"-32"16,0 0-18-16,0 0-1 0,0 0-13 15,0 0-4-15,56 25 1 0,-49-4-6 16,-3 1-6-16,1 3-5 15,-2-1-4-15,2 0-4 0,-2-1-3 0,2-1 0 16,3 1 2-16,-1-3-3 0,6-1 3 16,-1-3-3-16,1-1 1 0,3-2 0 0,0-4 1 15,-3-1-2-15,2-1 0 16,-2-3 1-16,0 1 0 0,0-5 1 16,1 0-1-16,-1-7 1 15,-1 0 0-15,0-1 1 0,-3-7 4 0,1 1 2 16,-1-6 0-16,1-3 0 0,-3-2 0 15,0-3-1-15,-3 0-2 0,-1-1 1 0,-2-2 4 16,-1 5-1-16,0 1-2 16,0 3 0-16,-4 7-1 0,-1 2-1 0,-1 3 0 15,-1 3-1-15,0 3-3 16,-3 4 0-16,-1 0-2 0,1 6-3 0,-2 4 1 16,1 5 1-16,1 0-1 0,4 2 0 15,5 0 1-15,1 0 1 0,2 0-1 16,6 0 0-16,0-1-1 0,3 2-25 15,0-2-27-15,1-1-18 0,0 2-34 16,-1-4-74-16,-3-3-77 0</inkml:trace>
  <inkml:trace contextRef="#ctx0" brushRef="#br0" timeOffset="124655.61">21189 11975 203 0,'0'0'137'16,"0"0"-9"-16,0 0-32 0,0 0-26 15,0 0-16-15,0 0-23 0,0 0-14 16,0 0-7-16,0 0-4 0,-15 25 1 16,1-18-2-16,3 0 0 0,0-4-1 0,6 0-2 15,3-2-1-15,2-1 2 0,0 0 0 16,4-4 2-16,2-2 7 0,2-2-1 16,3-2-5-16,5 3 0 0,-2-1 2 15,-2 5 1-15,0 3-1 0,-3 0 1 16,-2 3-2-16,0 3 2 0,-2 3-3 15,-3 2-1-15,-1 4 0 0,-1 2-2 0,-6 0-2 16,-6 3 1-16,-4 0 0 16,-3-2-2-16,-6 4 0 0,-1-2-3 0,0-2-17 15,4-3-9-15,6-7-29 16,7-6-43-16,6-4-87 0</inkml:trace>
  <inkml:trace contextRef="#ctx0" brushRef="#br0" timeOffset="125358.34">21690 11587 294 0,'0'0'261'16,"0"0"-212"-16,0 0 3 0,0 0 0 16,0 0-23-16,0 0-16 0,0 0-2 15,0 0-3-15,-39 74 1 0,28-48-3 16,1 2 2-16,2-2-5 0,3-6 0 15,2 2-3-15,1-4 2 16,2-1 0-16,4-2-2 0,1-4 0 0,3 2-5 16,2-6 5-16,2-3 0 0,2-3-7 15,1-1-1-15,4-7 1 0,-2-4 1 16,1-3 5-16,-4-2 1 0,-1-2 1 16,-2-2-1-16,-2-2 2 0,0 3 3 15,-1 2 9-15,-4 4-3 0,1 5 0 0,-3 3-3 16,0 4-1-16,-2 1-2 0,3 0-3 15,1 6-2-15,2 5-4 0,4 3 4 16,-2 1 2-16,3 2-1 16,-3-3 0-16,0 0 0 0,-1-4 1 0,2 0 0 15,0-2-1-15,0 0 1 0,-1-1 0 16,3-3 2-16,-2-1 1 0,0-1-2 0,2-2 3 16,-1 0 0-16,4-6 2 15,-3-5 0-15,2-1-4 0,-2-2-1 16,-1-2 3-16,0-2-3 0,-1-5 1 15,1-3 1-15,-3-4 2 0,1-2-3 16,-4-2 0-16,-4-1-1 0,0 4 1 16,-3 2 1-16,-2 9-2 0,-1 6-1 15,0 5-2-15,0 6 2 0,-2 3-2 16,-4 1-3-16,0 10 0 0,-2 3 2 16,3 3-1-16,3-1 0 15,3 2 0-15,5-2 0 0,9-1-1 0,4 2 2 16,7-6-1-16,2-3-4 0,7-2-14 15,2-6-16-15,3 0-25 0,0-5-45 16,-1-3-48-16,-4 0-101 0</inkml:trace>
  <inkml:trace contextRef="#ctx0" brushRef="#br0" timeOffset="125656.64">22262 11258 218 0,'0'0'185'15,"0"0"-120"-15,0 0 8 0,0 0-5 0,0 0-35 16,0 0-7-16,70-22-4 16,-41 40-6-16,0 8-3 0,0 5 2 15,-3 5 5-15,-7 5-4 0,-5 4-6 0,-7 3-1 16,-6 0-1-16,-2-1-3 0,-7 3-2 16,-7-3-1-16,-2-2 0 0,-6-2-1 15,-4-2 2-15,-2-2-1 0,0-6-1 16,-1-2 1-16,2-2 1 0,2-6-1 15,5-2 0-15,2-6-2 0,6-5 0 16,8-4 0-16,1-3 1 0,4-3 1 16,0 0 1-16,0-6 0 0,6-4 9 15,1-4-12-15,5-4-11 0,4-2-50 16,-3-3-67-16,1 3-224 0</inkml:trace>
  <inkml:trace contextRef="#ctx0" brushRef="#br0" timeOffset="192456.9">1622 9181 136 0,'0'0'21'0,"0"0"83"15,0 0-77-15,0 0 12 0,0 0 2 16,0 0 12-16,-10-50-14 0,10 46-8 16,-2 2-5-16,2 1 0 0,0 1-2 0,-1 0-5 15,1 0-5-15,0 0-4 16,0 0-4-16,0 1-3 0,0 5-3 16,-1 8-4-16,1 6 4 0,0 8 0 15,0 8 1-15,0 5 3 0,-1 3 3 16,-2 3 1-16,0-2-4 0,-1-1 4 15,-2 1-1-15,3-2-3 0,-1-3 1 0,2-6-1 16,0-1-1-16,1-6 0 0,-1-2-1 16,1-4 1-16,0-3 0 15,0-1 2-15,1-4-2 0,0-4 1 0,0-2-4 16,-1-4 3-16,1 0-2 0,0-3 1 16,0 0-1-16,0 0 2 0,0 0 2 15,0-6 1-15,0-2-3 0,3-6-3 16,5-6-49-16,-1-5-39 0,4-3-73 15,-5 2-81-15</inkml:trace>
  <inkml:trace contextRef="#ctx0" brushRef="#br0" timeOffset="193075.15">1567 9179 192 0,'0'0'77'0,"0"0"-55"15,0 0 17-15,0 0 22 0,0 0-3 16,0 0-21-16,0 0-10 0,0 0-15 16,1-44-2-16,8 44-5 0,5 0-1 15,4 0 0-15,5 2 4 0,2-1 1 16,4 3 4-16,4-2-2 0,5-1-2 15,6 3-1-15,6-2-3 0,2 0 0 16,3 0-1-16,2-1-1 0,-1 0-1 16,2-1 0-16,-1 3-2 0,2-3 2 15,-1 0 1-15,2 0-2 0,-3-4 0 16,-2-2 1-16,-2-2 0 0,-3 0-1 0,-2 0 1 16,-1 0-2-16,-6 1 0 0,-7 2 1 15,-4-1 0-15,-9 3 0 0,-10 0 2 16,-4 2 1-16,-4 0 1 15,-3 1 5-15,0 0 3 0,0 0 1 0,0-2-4 16,0 1 1-16,0 1-1 0,0 0 1 16,0 0-4-16,1 0-2 0,-1 0-1 15,1 0-3-15,-1 0-1 0,0 0-1 16,1 5-3-16,2 6-2 0,-1 6 3 16,1 4 3-16,-1 6 0 0,-2 1 0 15,0 3 1-15,-1 1 0 0,-2 1 1 16,2 2 0-16,0-1 0 0,1-4 0 15,0 5-2-15,0-6 0 0,0 1 0 16,0-4 0-16,0-2 1 0,1-3 0 16,-1-4 0-16,0-2-1 0,0-2 1 15,0-6 0-15,-1 0 1 0,0-7-1 0,1 2 0 16,0-1 1-16,-1-1 0 0,1 1 0 16,0-1 0-16,-2 0 0 0,-5 0-2 15,-2 0-6-15,-5 0-40 0,-7-4-42 16,-3-1-79-16,3 0-190 0</inkml:trace>
  <inkml:trace contextRef="#ctx0" brushRef="#br0" timeOffset="193944.67">1567 9747 62 0,'0'0'76'16,"0"0"47"-16,-53 8-113 0,39-6-3 15,0-2 27-15,1 1 6 0,5-1 2 16,0 2-14-16,4-2-4 0,2 0-5 15,1 1-3-15,1-1-2 0,0 0 1 16,0 0 1-16,0 0-6 0,0 0-5 16,2 0-2-16,2 0 1 0,5 1-2 15,2 0 3-15,6 3-4 0,5-2 1 0,3 0 5 16,5 1 0-16,2-3 0 16,3 4 0-16,4-3 1 0,5 0-1 0,4 1 1 15,5-2 0-15,0 1 0 0,5-1-2 16,-1 0 0-16,1 1-1 0,-1-1 0 15,2 0 1-15,-4 0 1 0,3-2-4 16,-2 1 1-16,-4-2-2 0,0 0 1 16,-7 2-1-16,-3-2 0 0,-7 1 0 15,-5 0 0-15,-7 1 1 0,-8-2 1 16,-6 3 2-16,-4 0-1 0,-3 0 5 16,-1 0 1-16,0 0-1 0,-1 0-1 15,0 0-3-15,0 0-1 0,1 0-1 16,0 0-2-16,2 0-1 0,2-1-1 15,1 1-1-15,4 0 1 0,-1-1-1 16,1 1 0-16,1 0 1 0,-1 0-1 16,-2 0 1-16,-1-1-1 0,0 1 0 15,-2 0 0-15,-3 0 0 0,1 0 1 0,-3 0 0 16,0 0 0-16,0 0 0 0,0 0 0 16,0 0 0-16,0 0 0 0,0 0-1 15,0-2 0-15,1 0-1 0,2-1-4 16,-1-3-8-16,3 2 0 15,-1-5 1-15,0 1-1 0,1-1-6 0,0-4-8 16,0-1-7-16,-1-4 9 0,1 1 2 16,1-3 5-16,-2-4 0 15,3-2 4-15,0-4 0 0,-1-3 10 0,3-2 4 16,-3 1 1-16,2 3 0 16,-4 4 2-16,-1 6 1 0,-1 4 7 0,-2 3 5 15,1 6 11-15,-1 2 0 0,0 2 1 16,0 1 1-16,0 3-4 0,0 0-1 15,0 0-9-15,-2 3-12 0,-1 6-2 0,-1 6-6 16,-2 8 6-16,1 2 5 0,2 3 4 16,2 3 1-16,-1-4-3 15,2 2 2-15,0-2 0 0,0 1 0 16,0-3-2-16,0-2-4 0,0-1-2 16,0-1 1-16,0-1-2 0,-7 1 0 0,-2-2-1 15,-9 0-61-15,-7-6-90 0,0-5-207 16</inkml:trace>
  <inkml:trace contextRef="#ctx0" brushRef="#br0" timeOffset="195209.26">2115 10186 160 0,'0'0'183'0,"0"0"-88"15,0 0-55-15,0 0 4 0,0 0-5 16,0 0-5-16,-55-26-11 0,41 19-8 15,0 3-2-15,-3-1-2 0,1 3 1 16,-2 0-4-16,-1 2-1 0,-2 2-4 16,1 5-2-16,0 1-1 0,1 4 0 15,3 1 0-15,2 2-1 0,3 1 0 0,7 0-2 16,2-1 1-16,2-2 1 0,0 2-2 16,6-4 0-16,5-1 0 0,3-2 1 15,2-3 2-15,5-4 1 0,0-1 0 16,4-3 2-16,-3-4-1 0,0-4-1 15,-5 1 0-15,-1-5 2 0,-3 0 0 16,0-2-2-16,-2-4 2 16,-3-1-2-16,2-6 3 0,-5-1-3 0,-1-4 3 15,2-5-2-15,-4-3 0 0,-2 0-2 16,0 2 2-16,0 3-1 0,-1 9 0 16,-3 8 2-16,0 6 4 0,3 6 3 15,0 3 1-15,1 2 1 0,-1 1-2 16,1 1-5-16,0 4-5 0,-2 8-7 15,2 7 2-15,0 7 4 0,2 3 1 0,5 3 0 16,-2 1 1-16,1-3 0 0,2 3 0 16,-3-1 0-16,0-3 0 0,0 2 0 15,-1-3 1-15,-1 0-2 16,0-2 1-16,1-6-1 0,-1-3 2 16,-1-3-2-16,0-7-1 0,-2-3 1 15,0-3 0-15,1-1 1 0,0 0 1 0,0 0 3 16,2-1 4-16,3-7-1 0,0-6 17 15,7-6-11-15,-1-3-9 16,4-4-3-16,1 0-1 0,2 1-1 0,1 2 0 16,-1 5-1-16,-1 7 0 0,-3 1 1 15,0 3-1-15,-3 5 1 0,-4 1 1 16,1 2-1-16,-4 0-1 0,1 0-1 0,0 4 0 16,-2 2-1-16,1 5 2 15,0 3-1-15,-3 1 2 0,-1 5-1 16,-1-2 1-16,0-1 0 0,-7 1-3 15,4-2 0-15,-1-5-2 0,3 1 1 16,-1-6 1-16,2-1 2 0,-1-5 0 16,1 1-1-16,0-1 2 0,0 0 1 0,0 1 1 15,0-1 1-15,1 0-2 0,1-2 1 16,2-4-1-16,0-2 1 0,6-3-1 16,-3-2-1-16,6-2 1 0,1-5 0 15,1 4-1-15,1-3 1 0,-2 1 1 16,-1 2 1-16,-2 3 6 0,-3 4 0 15,-3 3 2-15,-3 3 0 0,-2 3-4 16,0 0-4-16,0 0-3 0,0 3-4 16,0 7-5-16,0 6 6 0,-1 0 3 15,0 2 2-15,1 0-2 0,0-2 0 16,5 2 0-16,4-3 0 0,2-2 1 0,4 2-1 16,3-3 0-16,3-2 0 0,1-2-1 15,2-3 1-15,-1-2-11 16,2-3-48-16,-6-8-41 0,-8-3-133 0</inkml:trace>
  <inkml:trace contextRef="#ctx0" brushRef="#br0" timeOffset="196459.02">931 9298 176 0,'0'0'272'16,"0"0"-255"-16,0 0-1 16,-37-50 39-16,26 47-6 0,1 1-24 15,-1 2-10-15,-1 0-9 0,1 4-6 16,-2 5 0-16,0 2 1 0,3 2 0 0,1 1-1 16,3 3 0-16,-2 0 1 0,6 0 0 15,0 1-1-15,2-2 0 0,0-1-1 16,5 2 0-16,4-6 1 15,-1 0-1-15,4-2 1 0,1-4-1 0,-1-1-2 16,1-4 2-16,1 0 1 0,0-7 0 16,2-3-3-16,-1-3 3 0,-2-6 3 0,-3 0-3 15,2-3 2-15,-5-5 2 16,2-2-3-16,-5-4 2 0,3 0-3 0,-1-5 1 16,-3 2 0-16,0 2 1 15,0 3 2-15,-2 6 3 0,0 3 2 16,-1 7 3-16,0 4 0 0,0 5 0 15,0 3 4-15,0 3-1 0,-1 0-7 16,0 0-3-16,-1 3-5 0,0 7-3 0,0 6-3 16,1 4 5-16,-1 6 1 0,2 2 0 15,0 0 0-15,0 0 2 16,0 2-1-16,0 2 1 0,0-4 1 0,0-1 1 16,2-1-2-16,2-2 0 0,1-1-2 15,0-3 1-15,1-2 0 0,1-4-1 16,-1-2 0-16,-1-5-1 15,2-2 0-15,-2-5-4 0,2 0-2 0,2-8 4 16,1-5 0-16,4-4 0 0,-4-5-6 16,2-5 6-16,-4-1 3 0,1-5 1 15,-4 2 0-15,2 2-1 0,-2 4 0 16,0 10 0-16,-3 5 0 0,1 6 0 16,-3 2 1-16,0 2-1 0,0 2-2 0,0 2-4 15,0 3-1-15,2 4 7 16,0-1 3-16,1 4 0 0,0-2 0 0,4-3 0 15,1 1-1-15,2 0 0 16,-1-3 0-16,4-2 0 0,0-2 0 0,-1-3 0 16,-1-1-2-16,1-3-6 0,-7-4-5 15,2-2 8-15,-3-1 3 0,-2-3 2 16,-1-2 1-16,0 0-1 16,0 0-1-16,-1 1 1 0,1 3 0 0,0 3 0 15,0 3 1-15,0 4 0 0,-1 2 1 16,0 0-1-16,2 0-3 0,-2 6-4 15,3 3-4-15,1 5 5 0,-2 4 3 0,3 2 1 16,-1 3 1-16,-1-1 0 16,-1 4 2-16,0 0 0 0,1 2 0 0,-1 2-1 15,3-2-1-15,-2 4-2 16,-1-1 1-16,0-2-1 0,-2 2 0 16,0-2 1-16,0-2 0 0,0 2-1 0,-2-5 2 15,-2 0-2-15,-2-4 1 0,1 0 0 16,1-3-1-16,-3-5 1 15,1-2 0-15,2-4 0 0,-4-3 0 0,4 2 1 16,-2-4 0-16,-3-1 3 0,2 0 10 16,-5-1 7-16,0-4 2 0,2-2-2 15,-2-4-1-15,0 0 0 0,5-5-4 16,1-5-3-16,4-1-6 0,2-6-4 16,8-3-2-16,2 1-2 0,9-4-3 15,4 3 0-15,6 1-23 16,6 0-28-16,1-3-50 0,-1 5-120 0</inkml:trace>
  <inkml:trace contextRef="#ctx0" brushRef="#br0" timeOffset="-203992.23">9006 11359 209 0,'0'0'137'0,"-35"-56"-118"0,15 34-17 16,-6-1 12-16,-5 5 13 0,-3-3-6 15,-7 0-13-15,-2 1-5 0,-7 0-2 16,-3 3 0-16,-4-1-1 0,-2 2 0 16,-2 1 0-16,0 1-1 0,-2 1 1 0,-1 3-1 15,-1-1 1-15,-2 3 0 16,-3 0 1-16,3-1 0 0,-3 0 0 0,-1 2 1 16,-2 0-1-16,2-2 0 15,-2 3 2-15,0 0 0 0,2 2 4 16,-4 2-1-16,2 2-3 0,-5 0-1 15,3 0 3-15,0 2 0 0,1 2-3 0,0 2 2 16,2 0-2-16,-4 3-1 0,-1-1 0 16,-2 3-1-16,-2 2 1 0,1 0-1 15,0 0 0-15,8-2 0 0,-2 2 1 16,6-2 1-16,3-1-2 0,0 2 5 16,-1 3-2-16,-4 0-3 0,1 2 2 15,1 3-2-15,2 0-2 0,0 3 2 16,-3 0-1-16,2 1 1 0,2-1 0 15,1 2 0-15,5-2 0 0,2 2 1 16,5 2-1-16,1 1 1 0,0 1-1 16,4 3 0-16,-3 0 1 0,-1 0-1 15,0 3 0-15,-4 1 0 0,2 2-1 0,0 1-1 16,-3 1 2-16,2 1 0 0,0 1 0 16,2 2 0-16,2-1 0 0,0 2 0 15,7-3 1-15,4 1 0 0,5-2-1 16,1 2 0-16,0 1 0 0,0 1 1 15,1 1-1-15,1 3-2 0,1-2 2 16,-1 3 0-16,2 0 0 0,2 0 0 16,0 3-1-16,6-3 1 0,4-3-1 15,5 0 1-15,4 0-1 0,5-1 1 16,3-1 0-16,3 1-2 0,5-3 1 16,4 0 1-16,4-1 0 0,2-1 0 15,3-1 0-15,3-2 0 0,0-3-2 16,2 3 2-16,2-3 0 0,1 2 0 15,3-4 0-15,4 1-2 0,3 0 2 16,-1-5-1-16,4 1 1 0,1-1 0 16,4-4 1-16,2 1 1 0,0-6-2 15,2 3 0-15,4-2 0 0,2-2 0 0,2 3 2 16,2-4-1-16,3 2 1 0,1-1-2 16,2-1 1-16,1 0 0 0,3-3 0 15,3-1-1-15,-2-1-2 0,8-1 2 16,-4-2 0-16,0 0-1 0,4 1 1 15,-6-3 0-15,4 0 1 0,2-2-1 16,-1-2 1-16,1 0-1 0,1-2-1 16,5-2 1-16,1 0 0 0,0 0 1 0,4-2 0 15,-2 1 0-15,1 0-1 16,-1-1 1-16,-2 2-1 0,0 0 1 16,-1-1 2-16,0-2-3 0,-2-1-3 15,0-1 3-15,-1-1 0 0,-1 1 0 16,0-2 1-16,-4-1-1 0,0 0 0 15,0-1 2-15,0-1-1 0,-2-2 0 16,2-2 1-16,-2 1-2 0,1-3 0 0,-1-2 0 16,1 2 4-16,-5-3-2 0,0 0-1 15,3-2 1-15,-2-4 0 16,1 2-1-16,-1-5 0 0,3 0 1 0,-2-2-2 16,2-3 0-16,1-1-2 0,-4-2 2 15,2 0 0-15,-5-1 2 0,-4-1-2 16,-2 3 0-16,-6-4 1 0,-2 2 0 15,-4-1 0-15,-5-1 0 16,-5 0 2-16,-2-4-3 0,-4 3 2 0,-8-2 1 0,-3-2 11 16,-6 1 3-16,-5-4-3 0,-4-1 0 15,-3 0 2-15,-5-3-2 0,-1-1 1 16,-1-4-6-16,-3 0-4 16,-5-6 1-16,-1-1-2 0,-4-1 0 0,-2-4 0 15,-2 1-1-15,-1-2 1 16,-4 1-1-16,-2 2 1 0,-2 0-1 0,-2 3-1 15,-3 2 3-15,-3 3 1 0,-1 2-2 16,-5 1-4-16,-2 5 0 0,-7-2-10 16,-5 1-39-16,-8-4-47 0,0 3-172 15</inkml:trace>
  <inkml:trace contextRef="#ctx0" brushRef="#br0" timeOffset="-199102.86">11131 12130 216 0,'0'0'41'0,"0"0"117"15,0 0-117-15,0 0-11 0,0 0 3 16,0 0-6-16,0 0-14 0,-56-52-8 15,44 44 0-15,-3 3 1 0,2 0 0 16,1 4 5-16,0 1-2 0,1 0 2 16,1 8-3-16,-5 5-4 0,-1 5-1 15,-1 5-1-15,1 4 0 0,-2 4 0 16,2 2-1-16,-1 1 0 0,4 3-1 16,5-1 1-16,0-4-1 0,5 2 1 0,3-3-1 15,4-6-1-15,8 0-2 16,1-8-2-16,6-2-14 0,-1-4 16 15,5-6 1-15,4-2 1 0,2-3 0 16,-2-5 1-16,2-3-2 0,0-7 0 16,-4 1-2-16,-1-4 1 0,-5-3-1 0,-4-3 4 15,-1-1 1-15,-5-5 0 0,0-2 0 16,-4-4 0-16,1-6 2 0,-1-3-1 16,-2-4 4-16,-1-5 3 0,2-1 2 15,1-3 8-15,-1 4-5 0,-2 5-3 16,1 8 3-16,-1 10-4 0,-2 6 0 15,0 7 2-15,0 5-3 0,0 2-2 0,0 6 1 16,0-1 0-16,0 5 3 16,0 1 0-16,0 0 2 0,0 0 0 15,-1 0-8-15,-3 11-5 0,1 8 0 16,-6 11 0-16,4 4 2 0,-1 11-1 16,-1 0 4-16,3 5 1 0,2 4-1 15,-1 3 2-15,-2-1 2 0,1 0-2 16,2-4-2-16,0-5-4 0,2-5-1 15,-1-5 0-15,1-7 2 0,0-4-2 0,0-5 0 16,3-1-1-16,1-5-14 0,4-5-15 16,-1-5-30-16,6-5-39 0,0 0-85 15,0-9-274-15</inkml:trace>
  <inkml:trace contextRef="#ctx0" brushRef="#br0" timeOffset="-198613.7">11586 12069 470 0,'0'0'25'0,"0"0"18"0,0 0-8 16,39-57 8-16,-13 48-13 16,3 4-8-16,2 4-4 0,0 1 0 0,-2 0-5 15,-3 6-2-15,-8 3-1 0,-6 5-3 16,-5 1-5-16,-6 5 0 0,-1 5 0 15,-9 4-1-15,-2 5 0 0,-10 0 0 16,0 0-1-16,1-2-3 16,0-1-9-16,-2-5 0 0,5-5 6 0,5-7 5 15,2-4 1-15,6-6 0 0,3 0 1 16,1-4 0-16,0-4 1 0,2-4 2 16,3-7-1-16,7-5-3 0,5-5 1 15,4-1 0-15,6 0 0 0,-3-2 0 16,4 1-1-16,2 2 2 0,-4 2 1 15,0 1 2-15,-3 2 1 0,-3 3 4 16,-5 4 2-16,-4 1 1 0,-2 4 2 0,-4 2-2 16,-4 2 0-16,-1 2-2 0,0 2 0 15,0 0-1-15,0 0-4 16,0 0-3-16,-1 4-3 0,-4 8 1 0,-7 8-1 16,-3 6 0-16,-1 5 1 15,0 1-1-15,2 1 0 0,5-3-1 0,3-2 1 16,6-1 0-16,4-2 0 15,7-5 0-15,5-2 0 0,3-4-1 16,6-3 0-16,0-3 0 0,9-4-5 0,4-2-25 16,9 0-31-16,6-2-15 0,6 0-88 15,0-6-148-15</inkml:trace>
  <inkml:trace contextRef="#ctx0" brushRef="#br0" timeOffset="-197985.07">13048 12096 307 0,'0'0'140'0,"0"0"-135"15,-52-48-1-15,34 44 20 0,2 2 9 16,0 2-16-16,0 2-1 0,2 5-6 16,3 3-5-16,-1 5-4 0,-1 3 0 0,6 3 3 15,-2 3-2-15,6 3 2 0,-1 1 0 16,4 2 1-16,0 0-4 0,3 1 2 15,2-4-1-15,5-2-2 0,-1-2 1 16,4-6-1-16,0-3-3 0,4-2-8 16,-4-5-12-16,4-5 1 15,-2-2 5-15,2-1 7 0,-1-9 2 0,0-4-3 16,-2-4 11-16,-3-5 2 0,1-4-1 16,-5-4 1-16,0-4 9 0,-1-2 1 15,-1-4 4-15,0-4-1 0,-2-3 5 16,-1-6 2-16,0-1-3 15,-2 1-2-15,1 3 2 0,1 5 1 0,-1 6-6 16,2 7 2-16,0 5-3 0,-2 8 1 16,1 5-4-16,-1 5 2 0,-1 7 1 15,0 1 4-15,1 2 0 0,-1 0-7 0,1 0-7 16,0 8-3-16,1 6-2 16,5 11 2-16,-2 8 2 0,0 5 1 15,2 8 1-15,-3-2 2 0,-1 3-2 0,-2 0-1 16,1 1-1-16,1-2-2 0,1-2 1 15,-1 0-1-15,2-5-13 0,5-1-58 16,-4-4-35-16,4-6-49 0,-4-6-96 16</inkml:trace>
  <inkml:trace contextRef="#ctx0" brushRef="#br0" timeOffset="-197450.96">13385 12089 268 0,'19'-84'128'16,"0"34"-93"-16,0 6 16 0,-1 6 7 0,0 13-9 15,-3 9-6-15,-2 7-14 16,-1 8-6-16,-4 2-12 0,3 8-5 16,-3 5 1-16,1 4 2 0,-3 3 0 0,1 1-2 15,-4 1 4-15,0-1 2 0,0-2-5 16,2-1-4-16,2-3-2 0,5-2 0 16,0-2 0-16,2-2-2 0,4-2 0 15,-1-5 1-15,0-3-1 0,-1 0 0 16,-2-6 0-16,1-2 2 15,-3-3-1-15,-1-2 0 0,1-3-1 16,0-4 2-16,2-3-1 0,-4-1 0 0,2 0 0 16,-1 6 10-16,-5 3 0 0,-2 8-2 15,-1 3 0-15,-3 4-5 0,0 0 1 16,0 2-1-16,0 9-4 0,0 7 0 16,0 1 1-16,-3 6 1 0,-1-1 0 15,1 1 0-15,0 1 0 0,0 2-2 0,1 2 1 16,-1 0-1-16,3 4 0 15,-1 4 0-15,-1-1 0 0,0 3 0 16,0-2 0-16,0 0-1 0,0-2 1 16,0-2 0-16,0 0 0 0,1-1 0 0,1 0 0 15,-1-1 0-15,0-1 0 16,-1-3 0-16,0-2 0 0,-1-1 0 0,-5-3 0 16,2-4 0-16,-3-2-2 0,-2-7 0 15,1-2-1-15,-3-4 2 0,1-3 1 16,-2 0 0-16,-5-8 1 0,-2-2 0 15,-1-4 0-15,-1-3 0 0,-1-3 0 16,2-5 2-16,2-2 0 0,6-2 1 16,4-3 2-16,6-1 2 0,4-1-3 15,10 0-2-15,8-2-1 0,9 1-2 16,11-1-1-16,9-2 0 0,13 0-16 0,8-4-53 16,7-4-70-16,-6 0-262 15</inkml:trace>
  <inkml:trace contextRef="#ctx0" brushRef="#br0" timeOffset="-192045.9">3363 8722 104 0,'0'0'13'16,"0"0"-13"-16,0 0 95 0,0 0-70 15,0 0-4-15,14 57 2 0,-10-49 10 16,2-3-13-16,-1 0-4 0,2-2-3 16,0-2 2-16,3-1 3 0,0-1 1 15,3-2 3-15,0-2-2 0,1 0-2 0,1 0-4 16,2 2-3-16,0 0-6 15,2 2-1-15,-1-2-3 0,2 2 0 0,2-2 0 16,0 1-1-16,0-2 0 0,0-2 0 16,2 1 1-16,-4-2 0 0,2 0-1 15,0-3 2-15,-2 2-2 0,1-1 4 16,-2-1-2-16,1 2-2 0,-2-2 1 16,-2 2-1-16,1 0 1 0,-6-1 0 15,1 2-1-15,-1-1 3 0,-3 1-2 16,2 0 11-16,-2-2 0 0,-1 0-1 15,-2-2 1-15,-1 1 0 0,2 1-1 16,-5 0-1-16,1 2-1 0,-1 0-3 16,-1 0 1-16,0 2-2 0,0-1 3 15,0 0 0-15,0 2 0 0,0-1-3 16,1 0-2-16,0-1 2 0,1-1-3 16,1-2-1-16,2 0-1 0,-1 0 0 0,-1 2 0 15,3-2 0-15,-1 3 0 0,-1-2 0 16,2 1 0-16,-1 2 0 0,-1-1 1 15,-1 0-1-15,2 1 0 0,-3 2 0 16,-1 1 0-16,1 0 1 0,-2 2-1 16,0-1-1-16,1 1 1 15,-1 0 0-15,0 0-1 0,0 0 0 0,2 0 0 16,1 0-1-16,1-3 1 0,2 0 0 16,-2 0 1-16,0 0 0 15,0-1 0-15,1 0-5 0,-2-1-27 16,1-4-31-16,0 0-75 0,-1-2-83 0</inkml:trace>
  <inkml:trace contextRef="#ctx0" brushRef="#br0" timeOffset="-191009.39">3359 8726 247 0,'0'0'60'15,"0"0"-45"-15,0 0-13 0,0 0 1 16,54-7 5-16,-28 9 0 0,6 3 9 15,8 0-3-15,9-1 2 0,9 3-2 16,8-4 1-16,6 3 4 0,9-3-8 16,11 0-2-16,9 0 2 0,9-3 3 0,11 0 0 15,12-3-1-15,9-3 1 0,12-1-3 16,14-6-4-16,6 1 4 16,12-3 3-16,11 0 0 0,6-2-1 0,9-1 5 15,-2 4-15-15,-1-1 1 16,-10 2 1-16,-4 0-5 0,-11-1-3 0,-14 0 3 15,-10 1-7-15,-15-2-34 0,-16-2-37 16,-21-5-81-16,-27 0-108 0</inkml:trace>
  <inkml:trace contextRef="#ctx0" brushRef="#br0" timeOffset="-189109.07">3599 8726 248 0,'0'0'19'0,"0"0"-17"0,0 0 0 0,0 0 0 16,0 0 3-16,0 0 6 0,1-15 9 15,1 14-7-15,-1 1-1 0,0-2-4 16,2 1 2-16,0 0-5 0,3-1-2 16,2 1 3-16,1 1-1 0,4-2 2 15,-2 2-3-15,5-1 1 0,4-2 4 16,1 0 7-16,2-3 4 0,4-1-5 16,2-3-2-16,1-1-1 0,2-3-1 0,1-3 1 15,1-1-5-15,3-1-2 16,-1-2-3-16,-2 1 1 0,2 0 2 15,-3 0-2-15,4-2 1 0,-1 0 0 0,3-1-1 16,-3-2 3-16,0-1 0 16,-2 1-4-16,-2-3 1 0,-1 3 0 15,-4-1 1-15,-4-4 0 0,2 6 2 0,-4-5 3 16,0 0-2-16,2 1 1 0,-1-4-3 16,-1 0-1-16,1-2-2 0,1 0 2 15,-3 0-2-15,0 0 0 0,-2 0-2 16,-2 5 2-16,-3-1-1 0,2 3 0 15,-6 0 1-15,2 0 1 0,-1 1 2 0,-2-2 0 16,2 2 0-16,-1-3-2 16,1-1 0-16,1 1-1 15,-1-3-1-15,2 0-1 0,1 1 1 0,-1-2-1 16,-1-1 0-16,3 2 0 0,0-2 0 16,1 4 0-16,-1-1 0 0,0-1 0 0,1 3 0 15,1-1 0-15,1-1 1 16,1 0-1-16,-2 0 1 0,2 1-1 15,2 1 0-15,-2-2 0 0,-1 2 1 16,-1 0 0-16,0 2 0 0,-1 1-1 0,1-1 1 16,-4-1-1-16,2 2-1 15,0 1 1-15,2 0 1 0,-1 3-1 0,2 0 0 16,-1 2 0-16,2 0 0 0,-2 1 0 16,4 0 0-16,-1-1 1 0,2 0-1 15,1 3 0-15,-5-2 0 0,4 3 1 16,-2 0-1-16,-1 3 2 0,3 1-2 15,-1 1 0-15,-3 0 1 0,3 4 0 16,-1 0-1-16,5 2 0 0,-4-2 0 16,2 4 0-16,-1 0-1 0,-1-1 1 15,0 4 0-15,-4 0 1 0,0 0 1 16,1 6-2-16,0-2 0 0,3 3 1 16,1 0 2-16,4-2 0 0,0 4-2 15,2-3-1-15,4 2 2 0,0 1-1 16,-1 0-1-16,-1 2 1 0,2 0 0 15,-1 3-1-15,0 2 1 0,4-1-1 0,-5 3 1 16,2-2-1-16,-1 1 0 16,-1 1 1-16,3-2-1 0,-2 1 1 0,-1 2-1 15,-1-1 0-15,-1 2-1 16,2-1 1-16,-4 1 0 0,2 2 1 0,-5 0-1 16,1 1 0-16,-1-1 0 0,-3 0 0 15,-3 2 0-15,3 2 1 0,-3-2 0 16,1 1-1-16,-2 0 1 0,1 1-1 15,-1-1 1-15,1 0-1 0,0-1 1 16,-1 0-1-16,-1 0 0 0,1 2 1 16,-4-2-1-16,5 2 0 0,-2 0 0 15,1 0 0-15,1 2 0 0,0-5 1 0,0 4-1 16,2-4 0-16,-1 2 1 0,2 0-1 16,2-2 0-16,2 2 1 0,-1-1 0 15,-1 0-1-15,3 0 0 0,-2-1-2 16,3 4 2-16,-1-5-1 0,4 6 0 15,-5-5 1-15,5 4 0 16,0 0 0-16,0 1 0 0,2 3 0 0,1-1 1 16,-1 0-1-16,3 1 0 0,-1-1 0 15,1 1 1-15,0 0-1 0,2 0-1 16,1 5 1-16,0-6 0 0,2 2 1 16,3 2 0-16,2-2 0 0,1 1 0 15,5 1 1-15,1 0-1 0,2-1 2 16,5 2 0-16,2 0-1 0,5-2 1 0,3-1-3 15,8 1 0-15,3-2 0 16,7-1 0-16,7-5 0 0,13-4 0 0,13-3 1 16,16-5-1-16,17-11 0 0,11-7-45 15,1-12-116-15</inkml:trace>
  <inkml:trace contextRef="#ctx0" brushRef="#br0" timeOffset="-188326.04">6727 8572 108 0,'0'0'54'15,"0"0"32"-15,56 6-49 0,-28-6-1 16,7 0 2-16,12 0 6 0,12-6-5 16,14 1-9-16,16-1-5 0,20-4-10 15,19 1-12-15,18-3-1 0,21-2-2 16,15-1 2-16,17-5-2 0,11-3-64 16,9 0-116-16</inkml:trace>
  <inkml:trace contextRef="#ctx0" brushRef="#br0" timeOffset="-186639.35">5481 6313 82 0,'0'0'28'15,"0"0"-28"-15,0 0 125 0,0 0-68 16,0 0-19-16,0 0 8 0,0 0 7 15,5-36-20-15,-5 36-6 0,0 0-9 16,0-1-6-16,0 1-5 0,0 3-3 16,0 3-1-16,0 5-3 0,0 0 9 15,0 5 1-15,1-1-1 0,0 3 0 16,0 0-4-16,1 1-2 0,0 3 0 16,0 1 1-16,2 1-2 0,-4 2 2 0,0 0-1 15,0 1 0-15,-1 4 0 0,-4 0 1 16,1-1 3-16,1 0-1 0,-1 1-1 15,-2 0-2-15,1 2-1 0,1-1-2 16,-2 0 1-16,0 2 0 0,4-2 1 16,-1 0-2-16,-3 0 1 0,2 1-1 15,-1-1 0-15,1 2 1 0,-1 0 0 16,1-2 0-16,2 2-1 0,-1-1 2 16,-1 1-1-16,3-2 1 0,-1-1 0 15,2-1 0-15,0-1-1 0,0 2 1 16,0-3 1-16,0 2 3 15,1-1 1-15,0 1-2 0,2-1-2 0,-2-1 0 16,1-1 0-16,-1 0-1 0,0 1 1 16,0-2-1-16,-1-1-1 0,0 1 1 15,1-1-2-15,-1-2 2 0,1 0-2 16,-1-1 1-16,0 1 0 0,0-1-1 16,0 0 0-16,0 0 2 0,0-1-2 15,0-1 0-15,1 4 0 0,-1-6 1 0,1 5-1 16,-1-6 1-16,0 3 0 15,1 0-1-15,-1-2 1 0,1 3-1 16,-1-2 1-16,0 4 0 0,1-3 0 0,-1 0 0 16,1 2 0-16,1-3 0 0,-1 4-1 15,1-1 0-15,-1 0 1 0,1-1 1 16,-2 1-2-16,1-4 2 0,-1-1-2 16,1-1 2-16,1 1-2 0,-2-2 1 15,1 2 0-15,0 0 0 0,-1 2 1 16,2-1-1-16,-2 1 2 0,0 0 6 15,0-1-3-15,0-2-4 0,0 2-2 16,-3-1 3-16,1-2-3 0,0 1 1 16,1-3 1-16,-1 1-1 0,-1 0 0 0,0 1 0 15,2-1 0-15,-1 0 1 0,2 1-1 16,-1-2 1-16,1 2 2 16,-1-4-3-16,0 1 3 0,0 0-3 0,-1-4-1 15,2 2 1-15,-1-4-1 16,0-2 1-16,1-3-1 0,-2-1 0 0,2 0 0 15,0-3 0-15,0-6-15 0,4-6-27 16,2-2-49-16,5-6-88 0</inkml:trace>
  <inkml:trace contextRef="#ctx0" brushRef="#br0" timeOffset="-185821.36">5306 9047 238 0,'0'0'111'16,"0"0"-64"-16,0 0-12 0,0 0 17 15,0 0-3-15,0 0-22 0,32-37-3 16,-18 33-5-16,-4 3-3 0,6 1-5 16,0 0 1-16,1 0 1 0,-1 0 0 15,-2 5-6-15,-2-1-3 0,-3 1-1 16,-1 3-2-16,-5 4 0 0,-2-1 0 15,-1 4 0-15,-2 2-1 0,-6 0 0 16,-3 1 0-16,-1-2-1 0,0 0 1 16,3-5-8-16,0-2-1 0,2-2 5 0,4-6 1 15,1 1 1-15,1-2 2 16,1 0 2-16,0 0-2 0,0 0 3 16,1-5-2-16,3-3-1 0,0-1 0 15,5 3-3-15,-4-3 3 0,7 0 0 16,-3 1-1-16,2-1 1 0,0 1 0 0,-3 0 0 15,2 0 0-15,-3-1 0 16,2-2 3-16,-3 0 4 0,0-1 0 0,1 1 2 16,-4-1-1-16,-1 0 0 0,1 3 2 15,-2 0-4-15,0 3 2 0,-1 1-4 16,0 2 1-16,0 2 1 16,-2 1 1-16,1 0 0 0,-2 0-3 0,1 7-4 15,-1 4-2-15,-4 1 2 0,4 5 0 16,0-1 0-16,3 2-1 0,0 1 1 15,0-3 0-15,2-1 0 0,5-1 0 0,2-1-1 16,5-3 1-16,0-3 0 0,5-3 0 16,-1-4-1-16,5 0 1 15,4-4 0-15,-6-3-3 0,2 0-21 0,-6-2-22 16,-4 1-22-16,-3-2-17 16,-7 1-91-16,-3 0-81 0</inkml:trace>
  <inkml:trace contextRef="#ctx0" brushRef="#br0" timeOffset="-183534.21">5719 6361 47 0,'0'0'20'0,"0"0"0"16,0 0 0-16,0 0-11 0,0 0 3 15,4-19 14-15,-4 18-11 0,0-2 5 16,0 1 7-16,0-1-2 0,0 1-2 16,0-1-3-16,0 2 2 15,0 0 2-15,0 0-5 0,0 1-2 0,0 0-4 16,0 0 0-16,0 0-7 0,0 0-5 15,0 0-1-15,-1 0-1 0,1 0 0 16,0 0 1-16,0 0-3 0,0 0-1 16,0 1 1-16,0 3 2 0,-1 1 1 15,-1-1 0-15,2 3 2 0,-1 0-2 16,1 0 1-16,-1-1 2 0,-2 0-1 16,3 1 0-16,-4 0-2 0,3 0 0 0,1 0 0 15,-1 2 1-15,1-3-1 16,0-1 2-16,0-1-1 0,0 0 2 0,0 1-2 15,0 0 0-15,0-2-1 16,0 2 0-16,0 1 0 0,0 0 1 16,0 0-1-16,0-2 0 0,0-1 0 15,0 0 0-15,0 1 1 0,0-1-1 16,0 0 1-16,0 2 1 0,0-3 0 0,0 4 3 16,0 0 3-16,0 1 1 0,0 1-2 15,0 2-1-15,0-2-1 0,0 1 1 16,0-1 3-16,0 1-1 0,0-3-4 15,0 1 0-15,0 1-1 0,0-2-1 16,0 4 0-16,0-3 0 0,-1 0 1 16,-1 0 0-16,1 0 0 0,0 1-1 15,0-3 0-15,1 4 0 0,0-1 1 16,0-2-2-16,-1 2 0 0,-1 0 1 16,2-1-1-16,-1 3 1 0,0-2-1 15,0-1 0-15,-1 2 2 0,1-1-2 16,0 0 2-16,0 1 0 0,1-3 1 15,-1 2 3-15,1 0-3 0,0 0 0 0,-1 0 0 16,1 2 1-16,0-2-1 16,0 2-1-16,0-1 2 0,0-2 0 0,1 2-2 15,-1-2 0-15,2 1 4 0,-2-2-4 16,0 3-1-16,0 0-2 0,0 1 2 16,0 0-2-16,0-1 1 0,0 0-1 15,0 0 2-15,0 3 0 0,0-3-1 16,0 0 2-16,-1 0 2 0,-1 2-3 15,0 0 2-15,1-1-3 0,-1 1 1 16,-2-2 0-16,0 4 0 0,0-4-2 0,2 2 2 16,1-1-1-16,-1 0-1 0,0 2 1 15,-2-1-1-15,2 3 2 16,0-3 0-16,0 2 1 16,0-4 1-16,2 0-1 0,0 2-1 0,-3-3-1 15,3 2 0-15,0-1 1 0,-1-1-1 0,1 2 1 16,0-3-1-16,0 3-1 15,0-1 1-15,0 0-1 0,0 2 0 0,0-2 1 16,0 3-1-16,0-3 1 0,0-2 0 16,0 3 0-16,0-1 0 0,0 2-1 15,1 0 1-15,-1-2 0 0,0 4 0 16,0-2-1-16,0 1 2 0,0 0-2 0,0-3 1 16,0 3 1-16,0-2-2 0,0 1 0 15,0-2 0-15,0 1 1 16,0 3 0-16,0-2-1 0,0 0 0 0,0 0 1 15,0 1 1-15,0 0-2 16,0-1 3-16,0-1-1 0,0 2-1 16,0 0 1-16,0 1 0 0,0-1 0 15,3 2 0-15,-3-1 1 0,0-1-1 16,0 2-1-16,0 1 1 0,0-1 1 16,0 0 0-16,-1 0 1 0,-2 0 1 0,0-1 0 15,1 2-3-15,-1 1 0 16,1-1-1-16,0 2 0 0,1-1 1 0,1 0 1 15,0-1-1-15,0 0-1 0,-1-2 1 16,1-1-1-16,0 2-1 0,-1-2 0 16,0 1 0-16,0 3 0 0,-3 1 0 15,4-3 0-15,-1 1 1 0,1-2-1 16,0 0 0-16,-1-2 1 0,1 1-1 16,0-1 0-16,0 1-1 0,0 1 1 15,0-1 0-15,0 2 1 0,0-3-1 16,1 0 1-16,0 0-1 0,-1 1 0 15,2-1 0-15,-2 0 0 0,3-1 1 16,-3 1-1-16,0-1 0 16,1-1 1-16,-1 2-1 0,1 2 0 0,-1-2 0 15,0 1 1-15,1-1 1 0,-1 0-1 16,0 2 1-16,0-5 0 0,0 2 1 16,0 0-2-16,0-1 1 0,1 2-1 0,-1-4 1 15,0 1-2-15,2 2 1 16,-2-3 1-16,1 3-2 0,-1 0 0 0,0 0 1 15,1 1-1-15,-1 0 1 0,0 2 0 16,0 0 0-16,0-4 0 0,0 3-1 16,0-1 2-16,0 0-2 0,0-1 0 15,0 1 0-15,0 0 0 16,0-1 0-16,0 1 0 0,0-1 0 16,0-2 0-16,0 3 0 0,-1-1 0 15,0 2 0-15,0 0 0 0,1-1 0 0,-1 0 0 16,1-4 0-16,0 0 0 0,0 1 0 15,0-1 0-15,0 0 0 0,0-2 1 0,0-2-1 16,0 0 0-16,0-2 0 16,0 1 0-16,0-1 1 0,0-1 0 0,-1 1 0 15,1-1-1-15,0 2 0 16,0 3 0-16,0 1 0 0,-3 2 1 0,-2-1-1 16,1 0 0-16,1-4 0 0,3-2-1 15,-2-1-27-15,2-4-29 0,0-6-27 16,3-6-68-16,0-2-18 0</inkml:trace>
  <inkml:trace contextRef="#ctx0" brushRef="#br0" timeOffset="-182082.77">5937 7975 186 0,'0'0'41'0,"4"-43"-4"15,-3 35 11-15,-1 5-4 0,0 1 11 16,0 1-6-16,0 1-6 0,0 0-9 0,0 0-12 16,-1 0-7-16,0 4-4 15,-3 9-6-15,0 6 0 0,-5 8-2 0,3 7 1 16,-3 5 1-16,2 4-3 15,-3 0-1-15,2-1 0 0,-2-3-1 16,2-2 2-16,-2-3-1 0,4-4 0 16,-3-5-1-16,3-5 1 0,2-5-1 15,0-4 0-15,2-4 1 0,1-3-1 16,1 0 0-16,-2-3 0 0,2 0 0 0,-1-1-7 16,-1-1-14-16,2-2-4 0,-4-5-13 15,-1 0-4-15,0-3-1 16,2-1 1-16,-1-2 2 0,-2-3 31 15,1 2 8-15,2-3 1 0,-4 3 1 16,1 1 8-16,2-1 4 0,1 7 6 0,0 3 0 16,2 4 5-16,1 2 2 0,-1 6-5 15,1 8-20-15,0 4 3 0,0 5-2 16,1 3 0-16,2 2 5 0,0 0 0 0,-1 0 0 16,-1-4-4-16,0-3 5 0,1-2-1 15,3-4 5-15,1-4 3 0,-3-7-6 16,7-3-1-16,1-2 2 15,3-8 19-15,1-5 5 0,1-5-9 16,1-1-8-16,-6 0 1 0,-3 1-2 0,-1 0-1 16,-2 1-7-16,-4 2-5 15,-1 2-3-15,0-3-2 0,0 2-58 16,-3-3-90-16,2-1-192 0</inkml:trace>
  <inkml:trace contextRef="#ctx0" brushRef="#br0" timeOffset="-181465.63">6164 8095 457 0,'0'0'55'16,"0"0"-10"-16,0 0-3 0,0 0-2 0,0 0-19 15,0 0-5-15,0 0-7 16,33-19-4-16,-30 31-2 0,0 1-2 15,-2 6 0-15,-1-1 1 0,0 2-2 16,-4-1 0-16,0 0 0 0,-2-2-1 16,1-1 0-16,2-2-6 0,1-3 0 0,-1-1-1 15,2-5 1-15,1-3 6 0,0-2 0 16,0 0 1-16,1 0 1 0,3-8 1 16,1-4 1-16,5-3-3 15,1 0 0-15,0-3 0 0,2 1 0 16,0 1 1-16,-4-3 2 15,3 3 3-15,0-3 0 0,-3 3 1 0,2 1 4 0,-3-3 3 16,2 5-2-16,-4 1 0 0,1 1-3 16,-3 2-1-16,-4 4 1 0,0 3-1 15,0 1 3-15,0 1-1 0,0 0-4 16,-2 0-1-16,-3 3-4 0,-3 5-1 16,2 2 0-16,-4 4 0 0,5 4 0 15,0 3 0-15,1 0-1 0,3 2 1 16,1-2 0-16,0 0 0 0,3-2-1 15,2-4 1-15,0 2 0 0,1-6 0 0,3-1 0 16,-4-2-1-16,3-3 0 16,0 0-2-16,2-5-14 0,2-1-19 0,2-5-20 15,0-4-33 1,5 1-47-16,-6-1-63 0</inkml:trace>
  <inkml:trace contextRef="#ctx0" brushRef="#br0" timeOffset="-181208.55">6581 7960 245 0,'0'0'91'0,"0"0"-16"0,0 0-23 16,0 0 18-16,0 0-11 0,0 0-23 16,0 0-16-16,0 0-8 0,-2-9-1 15,1 21-4-15,-1 4 4 0,-3 4 5 0,3 0-2 16,-1 1-1-16,2-3-5 15,1 1-4-15,0-2-1 0,0-2-2 0,0 0 1 16,1-1-2-16,-1-1 0 0,2-1 0 16,1-1-1-16,-2-2-25 15,1-2-20-15,-2-1-4 0,0-2-25 0,0-1-26 16,0-3-26-16,0 1 5 16</inkml:trace>
  <inkml:trace contextRef="#ctx0" brushRef="#br0" timeOffset="-181072.48">6429 8180 205 0,'0'0'68'0,"0"0"11"16,0 0 12-16,0 0-22 0,0 0-39 16,0 0-15-16,0 0 8 0,62-37-3 15,-36 26-9-15,0-2-6 0,-1 0-2 16,-1 0-2-16,-4 1 0 0,-3 2-1 16,0 1-40-16,-1 3-110 0,-2 3-75 15</inkml:trace>
  <inkml:trace contextRef="#ctx0" brushRef="#br0" timeOffset="-180165.93">6923 8051 379 0,'0'0'41'0,"0"0"-11"0,-56-9 20 15,37 9-3-15,2 0-16 0,-1 2-7 16,5 2-2-16,1-1-9 0,2 4-1 15,2 2-1-15,0 0-2 0,3 1-4 16,1 1-1-16,0-1-2 0,4 4-2 16,0-2 0-16,1 1 0 0,4-1 0 15,1 0 0-15,0-5-1 0,3 2-3 16,1-3-11-16,0-2-5 0,2-1-2 16,0-3 1-16,-1-1 2 0,2-5 5 0,-1-3 3 15,-3-3 8-15,2-2 3 0,-6-1 2 16,4-1-1-16,-5-3 0 0,0 1 1 15,1-3 0-15,-3-1 5 0,-1-3 7 16,-1-1-1-16,0-3-1 0,0-1 4 16,-2-2-2-16,-3 5 4 0,2 3 3 15,0 7-1-15,2 2 4 0,-1 7-6 16,2 6 2-16,0-1 1 0,-1 3-5 16,1 0-7-16,-1 0-4 0,1 5-5 15,0 3-3-15,2 9-1 0,1 4 4 16,1 3 0-16,3 4 0 0,-2-1 0 15,-2 1 0-15,5 1 1 0,-3-3-1 16,-1 1 0-16,2 0-1 0,-2-2 1 16,-1-1 0-16,-2-4 0 0,2-1-2 15,-3-3-1-15,0-3-13 0,0-2-7 0,0-5 4 16,0 0-1-16,0-4-2 0,0-2 10 16,0 0 8-16,2-6 4 0,4-4 1 15,-1-2-1-15,2-3 0 0,2-3 0 16,1 1 0-16,0 0 3 0,0-4 3 15,3 2 3-15,-2-3-3 0,4 2 1 16,-1 1-3-16,-2 4 1 0,-2 4 0 16,-1 2-3-16,-4 5 1 0,2 3 2 15,-3 1-3-15,0 0 1 0,-2 7-3 16,0 2 1-16,-1 2-1 0,-1 2 2 16,0 0-1-16,-3 1 0 0,0-2-1 15,0 2 0-15,0-3 0 0,2-1-2 16,-3-1-1-16,4 0-2 0,0-2 1 15,0-2 1-15,0-1 0 0,0-3 0 0,1 0-3 16,3-1 2-16,-1 0 3 0,1-4 1 16,-1 1 1-16,4-4-1 15,-2-1 1-15,0 0-1 0,5-1 1 0,-4-2-1 16,6-3 1-16,-1 1-1 0,-2-1 1 16,4 0 5-16,-2-4 3 0,0 4-1 15,1-2 4-15,-1 3-3 0,-4 5 2 16,-4 2-2-16,1 4 4 0,-3 0 1 15,-1 1 2-15,0 1-7 0,0 0-5 16,0 1-2-16,-1 5-2 0,-3 5-1 16,0 4 1-16,-2 0 1 0,4 2-1 15,0 3 0-15,2-3 0 0,4 0 0 16,2 0 0-16,5 0 0 0,0-3 0 16,2-2 0-16,5-4 0 0,-3-3-1 15,5-4 0-15,2-1-2 0,2-1-25 16,5-6-31-16,-1-7-41 0,-3 1-177 15</inkml:trace>
  <inkml:trace contextRef="#ctx0" brushRef="#br0" timeOffset="-176562.49">5470 6510 193 0,'0'0'15'16,"0"0"22"-16,0 0-5 0,0 0-4 15,0 0 7-15,0 0-4 0,0 0-3 16,0 0-8-16,-3-7-8 0,3 6-5 15,0 1 2-15,0 0 6 0,1 0 1 16,1 0-2-16,-1 0 0 0,2 0 5 16,6 0-2-16,0 0-3 0,6 0-9 15,0 0 1-15,3 1-5 0,2 2 1 0,-3-1-1 16,4 2 0-16,-2-1 0 16,0-1-1-16,-2 2 0 0,-1-3 1 15,-4 0-1-15,-5 1 0 0,-2-2 0 16,-4 0 0-16,-1 0 1 0,0 0 1 15,0 0 1-15,-1 0 4 0,0 0-2 16,-2 0 0-16,0 0-3 0,0 0 2 0,-9 0 2 16,2 0-6-16,-3 0-1 0,0 0 1 15,-3 0 0-15,0-3 1 16,0 3-1-16,-1-2 0 0,-1 0 0 0,-1 2 2 16,-2-1-1-16,7 1 2 0,-2-1 1 15,5 1 1-15,-1 0-2 0,6 0 1 16,3-1-1-16,1 1 2 0,2-1 0 15,-2 1 0-15,2 0 2 0,0 0 2 16,0 0-3-16,0 0-2 0,3 0 0 16,0-1-1-16,2 1-2 0,8 0-1 15,2 0 3-15,2 0-3 0,1 0 0 0,5 0 0 16,2 0 0-16,-2 0 0 0,0 1 0 16,-2-1-1-16,-4 0 0 15,-8 0 1-15,-2-1 2 0,-6 0-2 0,-1 1 2 16,0 0 1-16,-4 0 2 15,-3 0-3-15,-2 0-1 0,-4 0 1 0,0 0-1 16,-1-1-1-16,6-1 0 0,-2 1 0 16,5 0 0-16,3 0 1 0,1 1-1 15,1 0 0-15,0 0 0 0,0 0 0 16,0 0 0-16,-1 0-1 0,-3 0-1 16,0 0-12-16,0 3-45 0,2-2-62 15,0-1-86-15</inkml:trace>
  <inkml:trace contextRef="#ctx0" brushRef="#br0" timeOffset="-155956.3">2004 9148 333 0,'0'0'73'15,"0"0"-32"-15,0 0 0 0,0 0 4 16,0 0-10-16,0 0-21 0,0 0-8 16,-54 39-6-16,32-15 0 0,-4 8 4 15,1 5-2-15,0 0-1 0,6 1-1 16,-1-1 2-16,6-3 0 0,3 0 0 15,2-6 0-15,0 2-1 0,1-3 9 16,0 0-6-16,1-4-1 0,-1-5-1 16,3-3 0-16,1-6-2 0,2 1 2 15,-1-4-2-15,3-4 0 0,0-1-4 16,4-1-27-16,6-2-29 0,4-8-13 16,7-6-46-16,1-1-22 0</inkml:trace>
  <inkml:trace contextRef="#ctx0" brushRef="#br0" timeOffset="-155725.56">2190 9283 257 0,'0'0'41'0,"0"0"37"15,0 0-16-15,0 0-12 0,0 0-15 0,0 0 3 16,-57-1-7-16,43 11-8 0,-3 4-6 16,1 2-7-16,-4 4 0 0,3 3 5 15,-3 2-9-15,0 6-2 0,0 3-3 16,-1-1 0-16,3 3-1 0,0 0 0 15,1-4 0-15,3 1 1 0,3-5-1 16,5-3 0-16,2-5 0 0,2-5 0 16,2 0-2-16,0-9-10 0,5 0-19 0,2-6-10 15,8 0-22-15,3-12-12 16,8-6-33-16,-3-6-15 0</inkml:trace>
  <inkml:trace contextRef="#ctx0" brushRef="#br0" timeOffset="-155506.54">2367 9283 212 0,'0'0'105'16,"0"0"-48"-16,0 0 17 0,0 0 0 16,0 0-21-16,0 0-24 0,0 0-12 15,0 0-6-15,0 0-2 0,-59 25-7 16,43 3 1-16,1 1 1 0,-2 1 2 16,2 3-2-16,-1 1-1 0,0 1 0 15,-1 1-3-15,1 2 0 0,-1-1 0 16,2 0 1-16,-1-3-1 0,6-3 0 15,3-6-1-15,3 0-17 0,4-7-20 0,0-4-30 16,7-9-29-16,5-5-53 16,2-8-56-16</inkml:trace>
  <inkml:trace contextRef="#ctx0" brushRef="#br0" timeOffset="-155306.99">2554 9278 379 0,'0'0'36'0,"0"0"15"0,0 0-20 16,0 0-8-16,0 0-10 0,0 0 6 16,-29 53 4-16,16-20-7 0,-1-2-7 15,-1 5-7-15,0-1-1 0,2-3 0 16,-3 2-1-16,3-3 0 0,0-2 0 16,7-6-16-16,6-5-30 0,6-6-23 0,10-10-58 15,5-2 1-15,-2-10-84 16</inkml:trace>
  <inkml:trace contextRef="#ctx0" brushRef="#br0" timeOffset="-155214.23">2559 9533 221 0,'0'0'80'0,"0"0"16"0,0 0-27 0,0 0-10 16,0 0-11-16,0 0-43 0,-50 30-5 15,25 2 0-15,-6 6 4 0,0 1-3 16,2-4-1-16,5-12-80 0,8-13-137 16</inkml:trace>
  <inkml:trace contextRef="#ctx0" brushRef="#br0" timeOffset="-144746.76">2690 8519 232 0,'0'0'87'15,"0"0"-82"-15,-70-60 4 0,46 43 21 16,2 0 5-16,-1 0-13 0,-2-1-15 16,0 2-4-16,-3 0 1 0,-3 1 2 15,-3 1-1-15,-2 2 0 0,-3-1 0 16,-2 4-2-16,1 0-3 0,-2 4 2 16,-1 1 1-16,0 2-1 0,0 2 0 15,-3 0 0-15,0 1-2 0,-4 2 4 0,-4 2 0 16,-1 0-3-16,-2 2 0 15,2 1 1-15,0 2 0 0,-1 1 2 16,2 2 1-16,1 2-2 0,-3 3 2 16,4 1-4-16,3 1-1 0,2 2 0 0,7 2 0 15,-1-3-1-15,4 5 1 16,4-2 0-16,0 2 0 0,4 1 0 0,0 3 0 16,1-1 0-16,4 2 0 0,-1 2 0 15,2 1-2-15,0 3 2 0,4 4 0 16,-1 1 0-16,1-1 0 0,2 3 0 15,-1 2 0-15,3-3 0 16,0 1 0-16,1-2 0 0,3-2 2 0,4 0-2 16,1-1 0-16,1 0 0 0,3 1-2 15,1 2 4-15,1 2-4 0,0 4 4 16,0-2-2-16,0 3 0 0,0 2 0 16,1 1-3-16,5-1 3 0,0 0 0 15,0-5 0-15,6 1 0 0,0-3 0 16,2 1-2-16,-1-3 2 0,4 2 0 0,-1-3 0 15,1 1 0-15,2 0 0 0,-1-1 2 16,-1 1-2-16,2 0 0 16,2-3 0-16,0 1 1 0,3-1-1 0,1-3 0 15,3 1 0-15,0-3 0 0,-1-2 0 16,2-3 2-16,-2-3-1 0,-2 0 1 16,3-2-1-16,-3 2 0 15,2-1 0-15,3 0-1 0,-2-1 0 16,1-4 0-16,5-1-2 0,3-1 2 0,3-3 1 15,4-1-1-15,0-3 2 16,4 2-2-16,-1-6-1 0,3-4 1 0,2 1 0 16,-1-2 3-16,2 0-3 0,-1-1 0 15,-3-1 0-15,1 0 0 0,-1 0-3 0,3-5 7 16,2-4-7-16,4-4 5 16,1-3-2-16,1-2 3 0,0-4-2 15,-2-1 0-15,1-4 0 0,1-2 0 0,-1-2 1 16,-1-1-1-16,0 0 0 0,-2-3-1 15,1-2 3-15,0 0-2 0,-4 0 0 16,0-3 0-16,-1-1 1 0,-4 0-1 16,-2-2 0-16,-4 2 0 0,-5-2 0 15,-5-1 0-15,-7 0-1 0,-2 0 2 16,-6-2 4-16,-2-3 8 0,-5-1-4 16,-3-1 0-16,-2-1-2 0,-3 0-2 15,-2-1-3-15,0 1 2 16,-2-2-1-16,-5-1-2 0,-1 0 3 0,-1-6-2 15,-3 4 6-15,0-2-7 0,-1-1 3 16,-3 2-4-16,1-1 2 0,-2 2 2 16,-2 1 1-16,-2-1 0 0,0 2-2 15,-3 1 2-15,1 6 0 0,-2 1 1 0,0 3 3 16,-1 4 2-16,-1-2-5 0,0 5 2 16,0 0-4-16,-4 2-1 15,0 6-1-15,-4 1 2 0,-2 4-5 0,-4 5 0 16,-5 1 0-16,1 5 0 15,-7 5 0-15,0 6-2 0,0 2-1 0,-5 9-2 16,4 6-14-16,-1 4-13 16,4 6-26-16,3-2-51 0,9-2-103 0</inkml:trace>
  <inkml:trace contextRef="#ctx0" brushRef="#br0" timeOffset="-107676.72">28317 5507 282 0,'0'0'85'0,"0"0"-73"15,-20-50-8-15,7 33 0 0,0 1 32 16,-5-2-14-16,0 1-14 0,-3-1 12 0,-3-1 7 16,1 3-11-16,-7-3-4 0,2 4 2 15,-3-1 1-15,-4 0-4 0,-2-1-6 16,-4-1 0-16,-2 1-3 0,-5 1 0 15,-3-1-1-15,-1 3 1 16,-3-3-1-16,-5 4-1 0,-1 0 1 0,-3-1 0 16,-4 3-1-16,0 0-5 0,-3 1 5 15,-2 2 2-15,-2-2-1 0,-2 3 1 16,-4 0 0-16,0 3 0 0,-3 0 0 16,-1-1-1-16,-1 2 0 0,1 0 0 15,0 1-1-15,1 2 0 0,1-2 0 16,0 2 0-16,-3 0 1 0,1 0-1 0,-3 0 1 15,2 0 0-15,-5 0 3 16,4 2-2-16,2 1 0 0,3 0-2 0,5 1-5 16,-1 0 5-16,1 2 0 0,-1 1 0 15,-1 0 1-15,2 1 1 16,1 3-2-16,-1 2 1 0,5 2 0 16,3 3 0-16,4 4-1 0,1 1-2 0,6 2 2 15,0 2 0-15,-2 1 1 16,4 5 0-16,-4-1-1 0,2 2 1 0,2 1-1 15,-2 1 1-15,5 1-1 0,1 1 1 16,-2 2-1-16,5 1 0 0,2 0 0 16,2 3 0-16,3-2-2 0,8-1 2 15,5 0 0-15,3-1 0 0,7 3 0 16,-1 2-2-16,4 0 2 0,0 3-1 16,2-1 1-16,-1 3 0 0,0-2 0 15,1 1 0-15,2-2-1 0,1 2 1 16,0 0 0-16,0-1-2 0,2 2 2 15,1 0 0-15,3-1 2 0,3 3-2 16,2-4 0-16,2 0 1 0,6-1 2 0,1 1-1 16,4-1 0-16,1-3 0 0,3 5-1 15,2-2 2-15,0-4 1 0,5 5-1 16,-1-4-3-16,4 0 2 0,-2-1 0 16,5-2 1-16,3-1-1 15,-1-3-2-15,0-1 3 0,2-1-3 0,-1-1 2 16,2 2-1-16,-2-4 0 0,2 0 0 0,6 0-1 15,0-5-1-15,2 2 1 16,0-3 1-16,5 1-1 0,1-2-1 16,1-1 1-16,4 1 1 0,0-3-1 15,1 2 1-15,-1-1 0 0,3-2 0 16,0 1-1-16,3-2 2 0,-2-1-1 0,3-1-1 16,3-2 2-16,1 0-2 15,0-3 0-15,4 2-1 0,0-2 1 0,2 0 1 16,2-1-1-16,-2-1 1 0,4 1 0 15,-3-3-1-15,1 1 1 16,3-1-1-16,-4 0 1 16,3 3 0-16,-2-5 2 0,4 0-3 0,-1-2-2 15,0-1 1-15,3 0 0 0,-1-1 1 16,-1-1 0-16,1-2 1 0,0 0-1 0,-2 0 1 16,2-3 1-16,0-2-2 0,0-1 1 15,2-1-1-15,0-3-4 0,-1-2 4 16,1 0 0-16,-3-1 1 0,-1-3-1 15,-1 0 2-15,-1-2-2 0,-2 0 1 0,-2-3 1 16,0 0 1-16,-4-1 0 16,-1-6-2-16,-1 2 0 0,-2-4 0 15,-2 0 0-15,1-2 1 0,-4-1-1 16,0 1 1-16,-6-3 0 0,1 0-1 0,-2 1 0 16,-3-3 1-16,1 0 0 0,-3-3-2 15,0 1 1-15,1-1 0 16,-5-2-1-16,3 2-1 0,-4-4-1 0,0 1 2 15,-2-1 0-15,-3-2 0 0,-3-1 0 16,-3 2 3-16,-1-1-1 0,-5-1 7 16,1 2 0-16,0-3 0 0,-5 0 0 15,-1-1-5-15,-3-1 0 0,-2 0 0 16,0-2-1-16,-6-1-1 0,2-2-2 16,-4-3 0-16,-3 0 0 0,-1 1 0 15,-1-1 2-15,-3 2-1 0,-6-2-1 0,-3 1 0 16,-4 0 1-16,-5 1 0 15,0 1 3-15,-2-2 3 0,-7 1-1 16,0-1-1-16,-4 0-2 0,0 2-1 16,-2 0 2-16,-6 0-2 0,1 3 1 0,-9 2 0 15,-5 2-1-15,-3-1-1 16,-12 4 1-16,-11 2-1 0,-11 4-1 16,-12 4-1-16,-12 2-18 0,-11 5-19 0,-10 3-23 15,-12 0-63-15,-5 7-188 0</inkml:trace>
  <inkml:trace contextRef="#ctx0" brushRef="#br1" timeOffset="-93245.63">1585 9774 158 0,'0'0'15'0,"0"0"109"0,0 0-79 16,0 0 4-16,0 0 1 0,0 0-19 15,0 0-8-15,0 0-8 0,-12 15-8 16,6-1 1-16,-4 2 2 0,1 5 1 16,0 1 1-16,1 4-6 0,-1 2 1 15,1 6-1-15,-1 2 3 0,-3 4 1 16,2 2 4-16,-3 6-1 0,-3 4-2 16,0 3-6-16,-3 1-2 0,-2 4 0 15,-1 3-2-15,2 3-1 0,2 1 0 16,3 2 0-16,2-2 1 0,4 5 1 0,2 0 3 15,4 3 2-15,2-1 0 0,1-1-2 16,0-2 0-16,0 0 1 0,3-2 1 16,2 0 0-16,-1-4 1 15,-1 3-1-15,-2-4 1 0,1-4 8 0,0-4-8 16,0-7-3-16,-1-2-1 0,-1-8 1 16,0-2 0-16,0-7 0 0,0-5-3 15,0-6-1-15,0-4 1 0,0-6-1 16,0-4 0-16,-1-4 0 0,-1-1 0 15,-3 0-1-15,-1-1-19 16,-4-4-22-16,-3-4-33 0,3-3-29 0,-1-3-49 16,0 0-45-16</inkml:trace>
  <inkml:trace contextRef="#ctx0" brushRef="#br1" timeOffset="-92965.64">1140 11619 260 0,'0'0'46'16,"0"0"-7"-16,0 0 21 0,0 0 6 15,0 0-22-15,0 0-31 0,0 0-13 16,0 0 1-16,3 11 2 0,6 16 6 0,-1 3 7 16,4 3 4-16,-5-1 1 0,4-4-6 15,-1 1-1-15,-2-2-1 0,4-2-1 16,-3-2-1-16,2-5-3 0,1-4-5 16,-3-4 21-16,2 0-16 0,0-5 3 15,-1-2 2-15,2-3 0 0,5-3 1 0,2-6 2 31,-1-8 3-31,4-2-5 0,0-3 5 0,-4-1-7 0,0-3-1 16,-2 0 1-16,0 1-2 0,-2 0-3 16,-2-1-3-16,-4 4-3 0,-3 0 0 15,0 4-1-15,-4 3-6 0,-1 1-54 0,-1 4-70 16,-1 2-158-16</inkml:trace>
  <inkml:trace contextRef="#ctx0" brushRef="#br1" timeOffset="-89857.82">463 12357 299 0,'0'0'205'0,"0"0"-194"16,0 0 15-16,0 0 30 0,0 0-8 16,28-60-22-16,-17 53-13 0,4 0-3 0,1 1-1 15,6 3 0-15,-1 2-2 16,-3 1 0-16,1 2-3 0,-3 3 0 15,-1 2-1-15,-5 2-1 0,-4 3-1 16,-1 2 0-16,-3 4-1 0,-2 2 0 16,-7 2-3-16,-6 3 3 0,-5 0-1 15,0-3-1-15,-1-3-4 0,1-3-9 0,0-1-5 16,4-4 2-16,2-2 2 0,7-5 9 16,2-2 6-16,2-2 1 0,1 0 1 15,0 0 1-15,0-3 3 0,4-4 4 16,0-2-4-16,4-2-4 0,2 1 0 15,6-3 0-15,3-2 2 0,3-3-2 16,0 0 0-16,0 1 1 0,1-1-1 16,-4 4 1-16,0-1 2 0,-1 0 4 15,-3 2 3-15,-3 0 1 0,-1 0 5 16,-2 2 4-16,-4 0 2 0,3 2 1 0,-4 0-6 16,-2 5 0-16,-1 0 0 0,-1 1-5 15,0 3-2-15,0 0-3 0,0 0-2 16,0 0-1-16,0 0-3 15,-1 0-2-15,-2 0-3 0,-1 9-2 16,-5 5-2-16,-2 4 7 0,-1 9 0 16,0-1 0-16,0 3 0 0,4 0 0 15,0-1 0-15,6-1 0 0,2-2 0 0,4 0 0 16,9-4 0-16,3-1-4 0,5-2 4 16,6-4-2-16,0-1 1 0,-2-5 0 15,1-5 1-15,-5-2 0 0,-6-1 0 16,-7 0 0-16,-2 0 1 0,-5 0-1 15,-1 0 3-15,-1 0-1 0,-5-1 1 16,-1-4-2-16,-5 0-1 0,-2-3-15 16,-2 0-19-16,4 1-30 0,0-5-30 15,9-2-70-15,3 1-214 0</inkml:trace>
  <inkml:trace contextRef="#ctx0" brushRef="#br1" timeOffset="-89256.27">1072 12529 221 0,'0'0'168'16,"0"0"-114"-16,0 0-9 0,0 0 17 0,0 0-11 16,0 0-12-16,0 0-10 0,-4-1-5 15,3-2-4-15,1-1 4 0,0 1 3 16,0-1-4-16,1 1-3 0,3 1-2 0,1-2-8 15,6 3-5-15,2 0-5 16,2 1 0-16,2 2-1 0,-1 7 0 16,-2 0 0-16,-3 1 1 0,-2 3-1 15,-3 2 1-15,-4 2 0 0,-2 2-1 16,-1 0 0-16,-10 2 1 0,0 0 0 0,-3-4 0 16,-1-1 1-16,1-4-1 0,1 0 0 15,5-5 1-15,-1-1-1 0,4-2 0 16,0-4 0-16,3 2 1 15,-3-2-1-15,4-2-5 0,-2-2-6 16,2-5-16-16,1 0-27 0,3-5-45 16,8-5-89-16,3 1-221 0</inkml:trace>
  <inkml:trace contextRef="#ctx0" brushRef="#br1" timeOffset="-88643.09">1354 12212 100 0,'0'0'395'0,"0"0"-355"0,0 0 0 16,0 0 24-16,0 0-8 0,0 0-35 15,0 0-13-15,0 0-4 0,3 0-3 0,1 12 5 16,3 0 1-16,-1 1 1 16,-1-1 2-16,2 1-4 0,-1-2-2 0,5 0-1 15,-4 1 1-15,4-1-1 16,-1-2-1-16,1-2-1 0,2-1 1 15,1-3-1-15,0-3-1 0,-4 0 0 0,1 0-3 16,-2-4-1-16,-2-3 4 0,-2-3 1 16,2 1 1-16,-2-8-1 0,0 0 1 15,2-4 0-15,0-1 1 0,0 1 0 16,0 2 0-16,-2 5 4 16,1 3 4-16,-3 3 1 0,0 5-1 0,-3 2 0 15,0 1-6-15,0 1-4 16,1 4-1-16,2 8-6 0,-1 1 4 0,4 5 2 15,-3 1 0-15,-1-2 2 0,0 3-1 16,-1-1-1-16,-1 3 1 0,0-1 0 16,0 1-1-16,-2 1 0 0,-3 0 1 15,-4-2 1-15,0-3-1 0,-2 2 0 16,-2-5 1-16,-1-3-1 0,4 0 2 0,-2-7-1 16,1 0 0-16,3-1 1 0,-3-3-1 15,5-2 0-15,-4 0-1 16,3 0 1-16,-3-4-2 0,4-3 0 0,-3-1-23 15,4-5-28-15,3 0-32 0,1-1-51 16,1 0-149-16</inkml:trace>
  <inkml:trace contextRef="#ctx0" brushRef="#br1" timeOffset="-88374.78">1633 11898 482 0,'0'0'27'0,"0"0"8"0,63-19 20 16,-37 20-5-16,5 9-13 0,1 2-8 15,1 7-7-15,-2 4 1 0,-2 2-4 16,-1 7-3-16,-1 3-4 0,-5 7-4 0,1 1-1 16,-6 1-2-16,-5 6-4 0,-4 0 0 15,-8-1-1-15,0 1 1 0,-6-3 0 16,-7-1 1-16,-6 0 0 0,-5-5-1 15,-6 0-1-15,-3 1-17 0,-2-5 0 16,-7 2-14-16,-4-2-12 0,-6 0-6 16,-8-3-24-16,-8-1-43 0,2-9-85 15</inkml:trace>
  <inkml:trace contextRef="#ctx0" brushRef="#br1" timeOffset="-88043.62">450 12047 421 0,'0'0'19'15,"0"0"-10"-15,0 0 28 0,0 0 36 16,0 0-40-16,0 0-23 0,0 0-10 16,0 0 0-16,-39 68 0 0,24-18 9 15,2 7 3-15,7 7 9 0,3 3-2 16,3-3-1-16,5 2-2 0,9-2-1 16,1-2-3-16,6-2-5 0,1-1-3 15,8-7 0-15,7-4-3 0,10-6-1 0,10-10 0 16,9-14-82-16,-1-10-184 15</inkml:trace>
  <inkml:trace contextRef="#ctx0" brushRef="#br1" timeOffset="-85015.68">2709 9695 135 0,'0'0'132'0,"0"0"-94"0,0 0-20 0,0 0 35 15,0 0-8-15,0 0-25 0,0 0-10 16,0 0-4-16,1 2-5 0,3 3 4 16,2 1 4-16,4 1 7 15,3-1 7-15,4 1 9 0,4-3-1 16,6-1-3-16,6-1-8 0,5 3-3 0,7-3-4 16,4 3-5-16,2-1-2 0,3 1-1 15,1 2-1-15,0-3 0 16,-4 2-2-16,-1-2-1 0,-4 0 0 0,-3 1 1 15,-8-3-1-15,-6-2 0 0,-7 0-1 16,-8 0-1-16,-6 2 1 0,-6-2 1 16,-2 0 0-16,0 0 5 0,0 0 8 0,0 0-2 15,-2-7-4-15,-3 0-5 16,-3-6-3-16,-1-1-3 0,-3-2-10 16,-1-1-8-16,0 1 0 0,3 1 3 15,1 4 11-15,2 3 5 0,4 2 2 16,2 4 2-16,1 0-1 0,0 2 0 15,0 0-1-15,5 0-1 0,6 6-5 16,6 2 4-16,6 7 2 0,3 1 1 16,0-1 1-16,1 0 3 0,-7 1 0 15,-1-2 1-15,-6-1 1 0,-3 1 2 0,-3 2 1 16,-5-1-6-16,-2 2-1 0,-1 0-1 16,-9-3 3-16,-3 4 4 0,-3-2 1 15,-3-2-1-15,-1 1-4 0,1-4-2 16,0-1-2-16,3-2 0 0,0-1-1 15,3-1 0-15,-1 0-35 0,3-3-29 16,-2-3-80-16,1-1-171 0</inkml:trace>
  <inkml:trace contextRef="#ctx0" brushRef="#br1" timeOffset="-84392.17">3982 9488 336 0,'0'0'9'0,"0"0"-3"16,4-60 46-16,-4 50 17 0,-3 2-18 15,0-1-19-15,-2 5-8 0,-2 1-5 16,2 3-2-16,-4 0-9 0,0 5-3 16,-4 8-1-16,-3 5 0 0,-1 10-1 15,-3 8-1-15,-2 8-1 0,2 6 3 16,1 4 5-16,3 4 0 0,4-2-8 0,4-2 0 15,3-3 0-15,5-1 0 16,3-3 0-16,6-3 0 0,8-4 1 0,3-6 1 16,3-4 0-16,4-2 1 15,0-5 2-15,2-2 0 0,0-6-2 0,-4-3-1 16,0-6 1-16,-4-1 0 0,-5-4 0 16,-3-1 0-16,-7 0-2 0,-4 0 0 15,-2 0 0-15,0 0-1 0,-1 0 2 16,-2 0 1-16,-2-5-1 0,-7 0-3 15,0-1-15-15,-2-1-48 16,-2-4-53-16,5 0-131 0</inkml:trace>
  <inkml:trace contextRef="#ctx0" brushRef="#br1" timeOffset="-82026.53">4005 9696 175 0,'0'0'64'0,"0"0"-21"0,0-22-13 16,3 15 13-16,0 1 14 0,3-1-13 16,5 0-13-16,-3-1-6 0,4 2-5 15,3 1-1-15,2 1-3 0,1 0-2 16,1 3-1-16,-2 1-4 0,-2 0 0 16,-1 2-1-16,-3 3-1 0,-4 5-3 15,-2 3-1-15,-2 1-3 0,-3 7 0 16,-2 1-2-16,-8 2 1 0,-6 3 1 15,-1-4 3-15,-5 2-3 0,1-6 0 16,2-3-6-16,2-1-4 0,3-6 2 16,4-2 7-16,2-2 1 0,5-5 0 15,3 0 0-15,-1 0 4 0,1-6 0 16,0-2 3-16,1-3-2 0,5 2-1 16,3-4-3-16,3 3-1 0,2-1-1 0,3 2 0 15,1 0 1-15,3-2-1 0,-1 1 1 16,-1 1 0-16,1-4 0 15,0 1 1-15,-4-1 0 0,0 2 4 16,-3-1 2-16,-1 0 5 0,-3 4 4 0,-2 0 1 16,-4 1 1-16,-1 3-5 15,-2-1 0-15,0 2 1 0,0 0-2 0,0 1-3 16,0 1-1-16,-2 0-2 0,1 1 0 16,0 0-3-16,-1 2-3 0,-4 5-7 15,-2 4 1-15,1 4 5 0,-2 3 0 16,5 2 1-16,2-1-1 0,2 2-1 0,0-1 2 15,4-3 0-15,3 1 1 16,3-2-1-16,5 0 1 0,0-5 1 16,0-1-1-16,-2-2 0 0,1-3-1 0,-2 1 2 15,-2-4-1-15,-3-1 1 16,-2 0 0-16,-1-1 3 0,-2 0-4 16,-1 0 1-16,-1 0 0 0,0-2 1 0,0 0 0 15,0-2-3-15,0-1-3 16,0 2-28-16,0-2-34 0,0-2-58 15,0 2-146-15</inkml:trace>
  <inkml:trace contextRef="#ctx0" brushRef="#br1" timeOffset="-81368.79">4668 9535 234 0,'0'0'44'16,"0"0"-15"-16,0 0 24 0,0 0 23 15,0 0-20-15,0 0-4 0,0 0-14 16,-3-47-6-16,2 47-9 0,1 0-5 16,0 2-6-16,0 8-12 0,0 7 1 15,0 5-1-15,1 6 6 0,2-1 3 0,1 1-3 16,-2-3-1-16,0-4 3 16,-1 1 0-16,-1-2-1 0,1-2 2 0,1-2-3 15,-1 0-2-15,1-3-1 0,-2-2-1 16,1-1-1-16,0-1 0 0,-1-6 0 15,0 1 1-15,0-2-1 0,2-1 0 16,-1 2-1-16,-1-2-10 0,1 0-48 16,-1-1-44-16,0-1-108 0,0-3-127 15</inkml:trace>
  <inkml:trace contextRef="#ctx0" brushRef="#br1" timeOffset="-81103.46">4460 9704 259 0,'0'0'164'0,"0"0"-132"0,0 0 8 0,0 0 34 15,0 0-24-15,0 0-22 0,0 0-8 16,0 0-3-16,15-10-6 0,2 10-3 16,6 1 2-16,7 1-3 0,1 2 3 15,1-1-1-15,0 0-1 0,-3 0-3 16,-3-3 0-16,1 0 1 0,-5 1-1 15,-4-1-2-15,-4 0-2 0,-2 0 0 16,-7 1 0-16,-2-1 0 0,-3 0-1 16,0 1 0-16,0 1-2 0,-1-2-15 15,-2 0-21-15,-3 0-41 0,-4 0-79 16,4-5-140-16</inkml:trace>
  <inkml:trace contextRef="#ctx0" brushRef="#br1" timeOffset="-79935.05">5226 9761 235 0,'0'0'96'0,"0"0"-82"0,0 0-3 16,0 0 54-16,-31-54-18 0,21 46-22 16,-2 3 5-16,-3 0-10 0,1 2-6 15,0 3-4-15,-3 0 1 0,2 1-1 16,-1 7 0-16,2 1-4 0,-2 2 2 16,0 5-2-16,2 2-2 0,0 2-3 0,3 1 0 15,3-1 2-15,1-2-3 0,4 2 0 16,3-4 0-16,0-1 1 15,6 0-1-15,0-3 0 0,5-4 1 16,0-3 2-16,3-3-1 0,4-2-1 16,0-1 1-16,4-6-1 0,-1-2 3 15,-2-2-2-15,0-3-1 0,-3-1 0 16,-3-1 0-16,-1-6 0 0,-3 2 1 16,-1-5 0-16,-4-1-2 0,0-7 4 0,-3-2 1 15,-1-3 3-15,-1-4-3 0,-3 2 0 16,-1 2 1-16,-1 6-1 0,1 7 2 15,2 4 1-15,0 9 2 0,-1 4-3 16,1 5 1-16,2 1 3 0,0 2 0 16,1 2-11-16,0 10-5 0,0 6-2 15,0 8 6-15,3 5 1 0,3 4 0 16,0 0-1-16,-1 1 0 0,2 0 1 16,-2-4 0-16,-1 1 0 0,2 0 0 15,-1-5 1-15,-4 2-1 0,2-5 0 16,0-3 0-16,-1-3 1 0,1-5-1 0,-1-4 1 15,0-6-1-15,-1-1 1 16,-1-3 0-16,1 0 0 0,1 0 3 16,0-7 2-16,4-4 1 0,0-3-3 0,1-7-2 15,2 0 1-15,4-7 0 16,1-1 2-16,1-1 2 0,3-2 1 0,2 2-6 16,-2 7 0-16,2 5 0 0,-1 5-1 15,-1 5 0-15,-1 5-1 0,-5 3 2 16,2 0 0-16,-6 2-2 0,0 6 0 15,-2 2-1-15,3 3-1 0,-5 3 1 16,1 2 1-16,-3 3-1 0,-2 0 0 16,-1 0 0-16,-5 1-1 0,0-2 1 15,-5-1-10-15,4-1-5 0,-4-2 2 16,0-3 0-16,5-6 6 0,1-1 7 0,2-4-1 16,2-1 0-16,1-1 2 15,0 0 2-15,2-4 3 0,5-5 2 16,-2-4-7-16,8-2 0 0,0-1-1 15,2 0 0-15,2 1 0 0,1-1 0 16,1 0 1-16,-1-3 1 0,3 3 0 0,-2-2 0 16,2 0 3-16,-4 1 3 0,-2 1 2 15,-3 1 3-15,-2 3-2 0,-4 2 6 16,-1 3-2-16,-5 3 0 0,0 2 2 16,0 1-2-16,-3 0-6 0,1 1-3 15,-1 0 1-15,1 0-3 0,1 0-3 0,-4 0 1 16,0 0-1-16,1 2 1 15,1 3-1-15,-3 0-1 0,-1 3 0 16,3 4 0-16,-6 1 1 0,4 4-1 16,-2 3 0-16,1 1 1 0,3 0-1 15,-2 0 1-15,3-1 1 0,1-2-1 0,2 0 0 16,0-1-2-16,0-2 2 0,7 2 0 16,-1-1 0-16,7-1-9 15,-1-1-38-15,5-2-42 0,5-5-50 16,-5-4-165-16</inkml:trace>
  <inkml:trace contextRef="#ctx0" brushRef="#br1" timeOffset="-79646.96">5858 9890 489 0,'0'0'44'0,"0"0"-2"0,0 0 11 16,0 0-7-16,0 0-15 0,0 0-4 0,11-50-5 15,-2 42-3-15,-2 4-2 16,4 4-5-16,-1 0-7 0,1 5-3 0,2 6-1 16,-5 2-1-16,2 4 1 15,-6 1 0-15,-1 2-1 0,-2 3 0 16,-1 0 0-16,-6 2 0 0,-5-2 2 0,-5 0-2 16,-2-3 2-16,-4-2-1 15,-3-1-1-15,1-5 0 0,3-1-19 16,-4-2-15-16,4-4-14 0,1-3-32 0,-1-2-50 15,5-10-162-15</inkml:trace>
  <inkml:trace contextRef="#ctx0" brushRef="#br1" timeOffset="-78667.34">6164 9692 299 0,'0'0'58'15,"0"0"-11"-15,16-61 9 0,-11 44 15 16,4 3-14-16,-4 1-21 16,3 4-4-16,-2 3-3 0,-3 3-8 0,1 2-4 15,4 1-5-15,-3 0-4 0,5 4-4 16,-3 5 1-16,3-2-2 0,-2 5 1 16,2-4-3-16,-3 2 1 0,3 1-1 0,-1-3 0 15,2 2 0-15,1-2 0 0,-1-2-1 16,0-3 1-16,1-2 0 0,-3-1 0 15,1 0 0-15,-1-2 1 16,0-4 1-16,-1-2-2 0,-1-2 2 16,-1-3-2-16,4 1 1 0,-4-2 0 15,0-4-2-15,-1 4 3 0,-2-3-1 0,4 1-1 16,-3 3 1-16,-2 4-2 0,0 4 1 16,-2 2-1-16,0 3 2 0,0 0 3 15,0 0 0-15,0 0-5 0,-1 5-4 16,1 7-4-16,-1 5 2 0,0 7 6 15,1 2 2-15,0 2-2 0,0 3 1 0,0-3-1 16,1 1 2-16,0 1-2 16,-1 0 0-16,0-1 1 0,-2 0-1 15,-3-2 0-15,-3 1 1 0,0-3 0 16,-1-2-1-16,-4-1 0 0,2-4 0 0,0 2 0 16,-5-5 1-16,5-3 0 15,4-2 1-15,-2-5-2 0,5-3 1 16,2-1 1-16,-3-1 0 0,-2-8 1 15,2-3 3-15,-4-2 1 0,3-3 1 0,3-4-2 16,-3 1-2-16,5-2-1 0,1-1 2 16,0 2 0-16,6 1-1 0,-2 2-1 15,1 4-2-15,6 4-1 0,-4 1 0 16,4 3-1-16,5 1-1 0,0 4-2 16,6 0 3-16,1 0-6 0,-2 1-36 15,0 2-22-15,5-3-23 0,-3 0-65 16,-4-4-109-16</inkml:trace>
  <inkml:trace contextRef="#ctx0" brushRef="#br1" timeOffset="-78332.75">6566 9379 330 0,'0'0'72'16,"19"-58"-66"-16,-10 50 20 0,-5 1 24 15,7 7 1-15,1 0-21 0,5 7-14 16,4 6-8-16,0 4 0 0,3 8 5 16,-1 4 0-16,0 4 0 0,1 5-4 15,-4 0-3-15,-3 6-3 0,1-1-1 16,-5 3 0-16,-6 5 0 0,-1-1-2 0,-6-2 0 16,-7 0 0-16,-2-6 0 15,-6-3 1-15,-4-3-1 0,-2-6 0 16,1-3 2-16,2-4-2 0,-1-5 1 15,3-2-1-15,2-4 1 0,2-1-1 16,4-5 1-16,-2-2-1 0,4-1 2 0,1-3 2 16,-1 0 6-16,1-4-1 0,-1-2-5 15,-3 0-1-15,5-2-3 16,-5 0-3-16,3-2-39 0,-5 0-52 0,3-1-116 16</inkml:trace>
  <inkml:trace contextRef="#ctx0" brushRef="#br1" timeOffset="-76772.23">1636 9010 118 0,'0'0'1'0,"0"0"64"0,0 0-44 16,0 0-4-16,0 0 5 0,0 0 1 15,0 0 4-15,-16 23 3 0,16-23-1 16,0 0 16-16,0 0-2 0,0-3-11 16,1-1 8-16,0-4 3 15,1-2-18-15,-1-3-14 0,1-2-2 0,1-3 3 16,0-2 2-16,0-5-1 16,0-2 0-16,0-5 2 0,2-5-2 15,1-5-3-15,-2-6-3 0,2-5-2 16,0-3-2-16,-2-3 0 0,5-5-2 15,-1 0 0-15,3 1-1 16,4 3 0-16,0 2-1 0,3 5 0 0,-1 3 1 16,-1 3 0-16,-2 2 1 0,-3 5 0 0,-1 4 2 15,-4 5 0-15,-4 3 0 0,-2 7 1 16,0 3 0-16,-2 3 1 0,-3 4 0 0,-2 3 0 16,-1 2-1-16,-4 3-4 15,2 1-1-15,-4 2-3 0,-1 6 1 0,-3 7 0 16,2 2 1-16,-3 4 1 15,1 3 0-15,-3 2 1 0,-1 3-1 16,-1 0 1-16,-1 1 1 0,0 0-1 16,0-7 0-16,7 1 0 0,4-10 0 15,5-2 0-15,4-4 0 0,3-5 1 16,1-1-1-16,0-1 1 0,2-6 0 0,2-2 3 16,6-9-4-16,2-2 0 15,4-4-3-15,3-3 1 0,0 4 2 0,0-3-1 16,0 3 0-16,0-1 1 0,4 1 0 15,-1-1 0-15,-1 3 0 0,2-1 0 16,0 2 0-16,-4 3 0 0,0-1 0 16,-2 5 1-16,-5 5 0 0,-2 2-1 15,-4 2 2-15,-5 4 1 0,-1 0 2 0,0 1-2 16,1 5-2-16,3 3-1 0,5 6-2 16,2 3 2-16,2 4 1 0,1 0-1 15,5 3 0-15,-1 0 0 16,5 1 1-16,-2 2-1 0,2 3 0 0,1 4 0 15,-3 3-1-15,-2-1-34 16,-8-5-137-16</inkml:trace>
  <inkml:trace contextRef="#ctx0" brushRef="#br1" timeOffset="-75178.88">1388 6934 346 0,'0'0'172'16,"0"0"-168"-16,0 0 0 0,0 0 18 15,51-49 6-15,-36 41-1 0,2 1-2 16,-1 1-4-16,0 4-12 0,-4 1-2 15,-2 1-1-15,-1 5-3 0,-3 3-2 16,-3 7-1-16,0 2 0 0,-3 5-1 16,-6 3 1-16,-7 6 0 0,-4-2 1 15,-2 0 1-15,-1 0-1 0,-1-3-1 16,2-5-2-16,4 0-1 0,4-9 3 16,4-4 0-16,1-4 0 0,6-4 0 15,0 0 2-15,0-6 2 0,2-6 4 16,6-5-4-16,-1-3-4 0,5 0 0 15,5-2-1-15,1 5 0 0,4-3-1 0,5 1 2 16,-1 1 1-16,-3 0-1 0,0 0 0 16,-2 0 0-16,-5 1 2 0,-3-1 6 15,-1 3 6-15,-1-1 0 0,-5 4 4 16,-2 1 2-16,-2 2-1 0,-2 2-1 16,0 2-3-16,0 0-4 0,0 3-2 15,-3-1-1-15,1 3-2 0,0 0-2 16,0 0-3-16,1 0-1 0,-6 6-2 15,1 8-4-15,-2 1 3 0,-1 7 3 16,0 6 0-16,1-2-1 0,4 1 1 16,0 0 0-16,1-3 1 0,3 0-1 15,0-4 0-15,3-3 0 0,3 3 1 16,0-5-1-16,5-1 0 0,2 0 0 16,3-3-2-16,4-1-21 0,1-3-49 0,5-4-25 15,-1-3-59-15,-4-5-133 0</inkml:trace>
  <inkml:trace contextRef="#ctx0" brushRef="#br1" timeOffset="-74896.1">1816 7179 383 0,'0'0'60'0,"0"0"-41"15,0 0 34-15,0 0 9 0,0 0-20 16,0 0-12-16,0 0 1 0,-41 11-13 15,40-12-8-15,1-3 3 0,0-3 4 16,0-3-1-16,6-2-6 0,1-1-4 16,3 1-3-16,1 2-3 0,1 3 0 15,-1 4 0-15,-2 2 2 0,1 1-2 16,-3 5 0-16,4 7 0 0,-1 3 1 16,-3 5 0-16,-3 4-1 0,-4 1 0 15,0 5 1-15,-9 1-1 0,-4 0 2 0,-3-1-2 16,0 0-2-16,-1-4-24 0,0 0-10 15,3-5-29-15,3-7-39 0,3-6-113 16</inkml:trace>
  <inkml:trace contextRef="#ctx0" brushRef="#br1" timeOffset="-72492.14">2030 6891 425 0,'0'0'14'0,"0"0"-8"0,0 0 20 16,0 0 27-16,-1-58-8 16,3 50-5-16,-1 1-9 0,0 4-10 0,0 1 1 15,-1 1-3-15,0 0-5 0,0 1-4 16,0 1-9-16,1 5-1 0,2 6-5 16,3 4 2-16,1 6 3 0,-2 1 1 15,3-1 0-15,-3 1 0 0,2-3-1 16,-1-2 0-16,-1-3 0 0,1-1 1 15,-1-4-1-15,0-3 3 0,0 0-3 16,1-5 1-16,-2 0 1 0,2-2 2 16,1 0 0-16,0-6 0 0,4-5 0 15,1 0 2-15,-1-4-3 0,-2-3 0 0,1 2 1 16,-1-4-2-16,1 0 2 0,-1 0 1 16,-1-3 0-16,0 4 1 0,-2 0 0 15,-1 4-1-15,-2 3 1 0,-1 1 0 16,-1 4 1-16,-1 1 1 0,0 4-1 15,0 2 0-15,0 0 0 0,0 0 0 16,0 0-7-16,-1 3 0 0,0 5-5 16,1 4-3-16,-1 6 6 15,1 7 2-15,0 1 0 0,0 6-1 0,0 0 1 16,1 4 0-16,0 2 0 0,0 1 0 16,-1 1 0-16,0 2 0 0,0-2 1 15,-2-2-1-15,-1-1 0 0,-4-4 0 16,1-3 0-16,-1-3 1 0,-1 0-1 15,1-5 1-15,-2-1-1 0,0-5 0 0,0-2 0 16,0-4 1-16,-1-2 0 0,-1-5 1 16,3-3 0-16,-2 0 1 15,1-7 1-15,0-3 3 0,-1-2 9 0,2-6-5 16,2-4-3-16,-1-2-4 16,5-4-2-16,0 1 0 0,2 2 0 15,2-1-1-15,1 3-1 0,5 5 0 0,-2-2 0 16,5 5-1-16,-1-2 0 15,0 3 1-15,3 2 0 0,-3 4-2 0,1 2-3 16,2 3-25-16,0 2-20 16,4 1-24-16,2 0-19 0,2 0-47 0,-2 0-97 15</inkml:trace>
  <inkml:trace contextRef="#ctx0" brushRef="#br1" timeOffset="-72193.8">2481 6840 298 0,'0'0'209'0,"4"-55"-194"0,-3 44 3 0,-1 4 41 16,0 4-3-16,0 3-6 0,0 0-15 16,0 0-9-16,0 0-15 0,0 6-11 15,-1 6-7-15,0 7 6 0,-2 2 1 16,0 4 5-16,1-1 0 0,1 1 0 15,-1-3 0-15,1 2 0 0,-2-2-1 16,3 0 0-16,-1 1 0 0,1-3-3 16,0 3 1-16,0-4-2 0,0 0 1 15,0-3 0-15,0-4-1 0,1 1-12 16,4-6-41-16,1-3-18 0,0-4-21 0,-1 0-29 16,-1-7-55-16,-1-3-81 15</inkml:trace>
  <inkml:trace contextRef="#ctx0" brushRef="#br1" timeOffset="-72053.31">2324 6985 407 0,'0'0'40'0,"0"0"-15"0,0 0 8 16,0 0 1-16,0 0-12 0,79-33-8 16,-46 25-9-16,2 0-3 0,-1 3-1 15,-2 5 1-15,-2-2-2 0,0 2-52 16,-6 2-148-16</inkml:trace>
  <inkml:trace contextRef="#ctx0" brushRef="#br1" timeOffset="-71159.67">2884 6956 459 0,'0'0'12'0,"0"0"5"16,-53-41 35-16,35 32-6 0,1 3-11 15,0 0-2-15,4 3-2 16,-1 2-15-16,3 1-4 0,3 0-2 0,2 5-1 16,-1 2-6-16,1 1-3 15,2 4-1-15,0 2 0 0,1 1 0 0,3 0 0 16,0 2 1-16,0-1 0 0,4 0-1 16,0-2 0-16,4-1-1 0,0-4 1 15,-1-1-5-15,2-4-4 0,1-3-1 16,1-1-3-16,1-3 2 0,1-5 6 15,-2-3 3-15,-2-2 0 0,2-3 2 0,-3-2 1 16,1-3 0-16,-2-2 1 16,1-5 1-16,-2 1-1 0,-2-5 0 15,1 1 0-15,-2-3 1 0,-2 2-1 16,2 4 2-16,-2 3 2 0,0 10 2 16,1 1 2-16,-2 8-1 0,0 3 3 15,0 2 1-15,0 1-2 0,0 0-6 0,0 2-4 16,0 6-5-16,0 4-2 0,3 6 7 15,0 5 0-15,2 2 0 0,0 2 0 16,0-2 0-16,0 0 0 0,-1 0 1 16,1-1 0-16,0-1 1 0,1-2 1 15,-1-1-1-15,1-5 0 0,1 1-1 0,-2-3 1 16,0-4-1-16,1-2 0 16,-2-3 0-16,2-3 0 0,1-1 0 15,-1-3-1-15,2-5 0 0,-1-3-1 16,2-3-3-16,-2-5 0 0,-2 0 4 15,0-5 0-15,-2-2 1 0,2-3 0 16,0 3-1-16,-2 2 1 0,1 6-1 16,-3 9 0-16,1 0 1 0,-1 7-1 0,-1 2 0 15,0 0 0-15,0 3-1 0,0 6-8 16,0 3 5-16,3 2 4 0,1 0 0 16,0 0 0-16,2 0 1 0,3-3 0 15,0 0 0-15,3 0 0 0,1-4 0 16,0-1 0-16,0-3-1 0,-3-2 0 15,1-1-2-15,-3-1-1 0,0-3 2 16,-1-5 1-16,-2-1 0 0,0-5 1 16,-1-1 1-16,-3 0 0 0,2-2 1 15,-1 1-1-15,0 4 0 0,0-2-1 16,0 6 0-16,-1 4 2 0,0 2 1 0,-1 3 3 16,0 0 3-16,0 0-7 0,0 0-3 15,0 5-7-15,1 5-1 16,0 7 6-16,2 1 2 0,-1 3 0 15,1 3 0-15,-2 0 0 0,-1 4 1 16,-1 2 0-16,-5-3 1 0,0 4 1 16,-3-4 3-16,-2 3-2 0,-1-2 1 0,-2-3-2 15,1-2 0-15,1-2 0 0,-2-5-1 16,4-2 0-16,-3-3 2 0,4-4-3 16,1-3 2-16,1-2-2 0,0-2 2 15,1 0-1-15,-1-4 2 16,1-3-4-16,0-4-10 0,3-4-30 0,-1-5-20 15,4-5-31-15,1-2-95 0</inkml:trace>
  <inkml:trace contextRef="#ctx0" brushRef="#br1" timeOffset="-70892.27">3130 6416 373 0,'0'0'75'0,"0"0"-74"16,0 0 2-16,65 6 7 0,-41 15 9 16,1 4 10-16,4 4 11 0,-2 7-17 15,-2 3-10-15,-1 3-5 16,-3 4 1-16,-3 2 3 0,-4 1 0 0,-5 4-6 16,-6 3-3-16,-4 0 0 0,-12 3 0 15,-8-4-1-15,-7-1 0 0,-8 1 0 16,-6-7 1-16,-2-2-3 0,-3-4-19 15,-2-5-28-15,-2-2-26 0,-3-5-42 16,7-5-54-16</inkml:trace>
  <inkml:trace contextRef="#ctx0" brushRef="#br1" timeOffset="-70573.39">1212 6606 317 0,'0'0'70'0,"0"0"-70"16,0 0 0-16,0 0 4 0,-55 3 18 15,41 19-6-15,4 10-2 0,-2 11 2 16,1 9 5-16,5 10 13 0,2 9 4 16,4 3-4-16,0 6-19 0,1 4-4 15,4 0-5-15,-1 0-1 0,4-3-1 0,1-7-3 16,5-6 2-16,6-7-1 0,9-7-2 16,8-8-2-16,8-13-74 0,1-15-114 15</inkml:trace>
  <inkml:trace contextRef="#ctx0" brushRef="#br1" timeOffset="-69256.68">2623 9181 124 0,'0'0'77'0,"0"0"-58"0,0 0-12 15,0 0 6-15,0 0 1 16,0 0 5-16,0 0 2 0,0 0 0 16,61 26 0-16,-47-26 7 0,-2-3-2 0,2-2 1 15,0-2 3-15,-3-3-1 0,4-2 2 16,-3-4-1-16,3-4-6 0,0-4-5 15,-1-3-2-15,0-3 4 16,2-5-3-16,0-1-4 0,3-6-4 16,0-1-1-16,4-2-3 0,1-6-2 15,0 0-1-15,1-4 0 0,1-2 0 0,2 0 0 16,-2 0 0-16,1 4-1 0,1 2 3 16,-2 3 0-16,3 0 4 0,3 2 0 15,0 2 1-15,3 2-1 0,-3 3-1 16,0 2 0-16,-3 4-1 0,-2 3 3 15,1 2-2-15,-5 0-2 0,0 3-3 16,-3 5-1-16,-3 3-1 0,-4 3-1 16,-4 5 0-16,-2 1 1 0,-3 6-1 0,1-3 0 15,-4 4 0-15,-1 1 0 0,0 0-5 16,0 0-18-16,-1 0-3 0,-4 0 2 16,-4 0-5-16,-3 3-12 0,-10 2 11 15,-2 4-2-15,-5-1 9 16,1-1 13-16,4 1 9 0,2-4 2 0,7 1 0 15,5-4-1-15,7 0 3 0,3-1 2 16,0 0 8-16,0-1 6 16,0-3 4-16,5-3-5 0,4-4-8 15,3-2-7-15,4-2-3 0,4 2 0 0,2 0-1 16,-2 4 0-16,-1 2 1 0,-4 7 0 16,0 0 1-16,-2 8 1 0,1 5-1 15,-4 7 2-15,0 2-1 0,-1 3-2 16,-3-1 2-16,-4 0 0 0,1-3 2 15,2 1-2-15,-1-2-1 0,5 1 0 16,1-3-1-16,0-3-28 0,-6-1-259 0</inkml:trace>
  <inkml:trace contextRef="#ctx0" brushRef="#br1" timeOffset="-68153.17">4014 7202 160 0,'0'0'139'16,"8"-71"-135"-16,-6 50-4 0,-2 4 23 0,0 7 47 15,-2 1-9-15,-5 2-4 0,0 7-16 16,-2 0-8-16,-5 11-19 0,-4 6-14 15,-4 12 4-15,-3 6-3 0,0 10 5 16,3 9 1-16,-1 3 0 0,2 4 1 16,4 2 1-16,0 0 1 0,7-1 14 15,5-4-16-15,4-5-5 0,1-1-1 16,2-5 0-16,7-4 0 0,2-6 2 16,6-5-2-16,0-5 2 0,-2-7 1 0,4-2-2 15,-3-10-1-15,3-3 2 0,-1-4-2 16,4-2-2-16,-3-9-16 15,-1-5-51-15,-2-5-70 0,-6 0-123 16</inkml:trace>
  <inkml:trace contextRef="#ctx0" brushRef="#br1" timeOffset="-67667.33">3978 7407 540 0,'0'0'2'0,"0"0"0"0,0 0 8 16,22-53 30-16,-16 50-7 0,2 0-5 15,0 2-7-15,-1 1-12 0,0 0-5 16,1 6-2-16,-3 4 0 0,1 6-2 0,-3 4 0 16,-3 5-3-16,0-1 3 15,-2 3-2-15,-6 0 2 0,1-2-3 0,-1 0-14 16,3-5 0-16,-1-4 6 16,0-3 9-16,4-6 0 0,0-3 2 15,2-3 0-15,0-1 0 0,1-2 4 0,3-7 6 16,6-7 3-16,-2-1-8 0,5-6-3 15,3 1-2-15,-1 0 1 0,2 0-1 16,2 3 0-16,-3 0 1 16,1 2-1-16,-3 1 0 0,1 1 4 0,-6 3 4 15,0 0 3-15,-3 2 5 16,-1 3 5-16,-2 0 3 0,-3 4-4 0,0 2-3 16,0 1-6-16,0 0-3 0,-2 3-8 15,0 5-2-15,-3 7-7 0,2 3 6 16,-1 7 3-16,-1-1 0 0,4 2 0 15,1-2 1-15,0-1-1 0,6 1 0 16,1 0 1-16,5-3 0 0,1 1 1 16,0-6-2-16,0-2 1 0,-1-5-1 0,2-1 1 15,-5-4 1-15,0-4 0 0,-3 0-1 16,-2 0 1-16,1 0-1 0,-1-5 2 16,3-6 1-16,1 1-3 15,-1-3 0-15,3-1-1 0,0-2-8 0,4 0-41 16,6 0-39-1,-1-1-94-15,2 3-156 0</inkml:trace>
  <inkml:trace contextRef="#ctx0" brushRef="#br1" timeOffset="-67431.92">4567 7385 297 0,'0'0'212'0,"0"0"-201"0,0 0 30 16,0 0 32-16,0 0-14 0,0 0-26 15,0 0-7-15,0 0-13 0,-2-27-7 16,2 32-6-16,0 3-2 0,0 3 2 0,0 2 1 16,0 3 3-16,0-1-1 15,0 0-2-15,0 2 0 0,0 0 0 0,0 3-1 16,1 0 0-16,0 0 0 0,1 2 0 16,0-2-2-16,-1 0-59 0,-1-4-14 15,0-1-31-15,-4-5-47 0,-1-3-16 16</inkml:trace>
  <inkml:trace contextRef="#ctx0" brushRef="#br1" timeOffset="-67292.37">4376 7580 355 0,'0'0'53'15,"0"0"-30"-15,0 0 28 0,0 0 20 16,0 0-27-16,-14-50-12 0,27 41-15 16,5 2-17-16,7-1 0 0,11 0-1 15,5 2 0-15,5 2-1 0,3 2-4 16,-1 2-54-16,-6 0-43 0,-1 0-53 0,-9 3-28 15</inkml:trace>
  <inkml:trace contextRef="#ctx0" brushRef="#br1" timeOffset="-66403.27">4879 7506 419 0,'0'0'23'0,"0"0"-19"16,0 0 15-16,-7-52 34 0,5 37-10 15,-3 2-8-15,1 2-4 0,0 3-11 16,0 1 2-16,-4 4-2 0,3 1-9 15,-4 2-7-15,0 0 0 0,-6 6-3 16,1 4-1-16,-3 3 0 0,2 2 0 16,2 4 0-16,4-1-1 0,-1 2 1 15,5 1 0-15,3 0 0 0,1-2 1 0,1-2-1 16,1 0-1-16,2-2-1 16,4-4 2-16,2-4 0 0,-2-2-1 0,5-3-2 15,0-2-3-15,3-2 1 16,-1-6 3-16,-1-3 2 0,0-4-2 15,-2-2 2-15,-4-2 0 0,2-4 2 0,-4 0 2 16,1-7-4-16,1-1 1 0,-4-3 0 16,0-2 0-16,-1-5 1 0,1 2 0 15,-2-4 0-15,2 8 2 0,-3 2 2 16,1 7 0-16,1 10 2 0,-2 6 4 16,0 5 2-16,0 2 2 15,0 1-4-15,0 2-9 0,0 0-3 0,0 10-7 16,0 7-2-16,2 6 9 0,0 4 0 15,1 5 0-15,3 1 0 16,-3-1 0-16,2 1 1 0,3-1-1 0,-2 3 0 16,-1-2 0-16,1-1 1 0,-2-2-1 0,-2-2 1 15,0 0-1-15,-1-5 0 0,-1-1 0 16,0-6-1-16,0-4 1 0,0-6 0 16,0-3 0-16,0-3 1 0,0 0 0 15,1 0 4-15,1-4 3 0,3-7 1 16,-1-6-7-16,3-3 0 0,2-3-1 15,4-2-1-15,2-3 1 0,2-1 0 16,1 1-1-16,0 3-1 0,0 5 1 16,-4 2 0-16,-1 4 0 0,-3 5 1 15,0 1 0-15,-6 4 1 0,0 3-1 16,-2 1 1-16,1 0-2 0,0 1 0 16,0 7-2-16,-1 3-2 0,-2 2 1 15,1 6 0-15,-1-1 2 0,0 0 1 16,-2 1-1-16,-2-1 1 0,-1-2 0 0,0-1-3 15,3-3 1-15,0-4 0 16,1-2 1-16,1-2 1 0,0-3-1 16,0-1 0-16,0 0 1 0,3-1 4 0,1-4 0 15,5-4-2-15,-2-2-1 0,3 0 0 16,-1-3 0-16,2 2-1 0,-1-1 0 16,0-4 1-16,2 2-1 15,-1-3 0-15,-1 0 0 0,1 2 3 0,-4 0 2 16,3 2 1-16,-6 1 0 0,1 6 1 15,-2 3 2-15,-3 1 2 0,0 3 4 16,0 0-5-16,0 0-9 16,-2 6-1-16,0 2-6 0,-1 8 2 0,0 2 4 0,1 1 1 15,0 0 0-15,0 0-1 16,2-2 1-16,0 2-1 0,4-1 1 16,-1-2 0-16,4 2 0 0,1-3-1 15,5 0 1-15,2-1 0 0,1-2-1 0,2-5 0 16,1-1-1-16,-1-1-36 15,5-5-47-15,0 0-48 0,-3-5-157 16</inkml:trace>
  <inkml:trace contextRef="#ctx0" brushRef="#br1" timeOffset="-66118.68">5693 7485 550 0,'0'0'41'0,"0"0"-12"0,0 0 18 0,0 0-11 16,0 0-6-16,0 0 4 0,0 0-7 15,-1-6-13-15,6 1-1 0,0 1-3 16,2-2-1-16,4 3-3 16,-1 3-3-16,-2 0-2 0,4 3 1 0,-5 7 1 15,4 2 1-15,-8 6-1 0,2-1-2 16,-5 7-1-16,-6 1 0 0,-6 2-1 15,-10 4 0-15,-7-1 0 0,-5 4-1 16,-6-1-48-16,-7-1-40 0,-1-1-60 16,5-10-158-16</inkml:trace>
  <inkml:trace contextRef="#ctx0" brushRef="#br1" timeOffset="-62827.66">6149 7246 437 0,'0'0'9'0,"0"0"7"15,0 0 34-15,0 0 16 0,16-51-21 0,-15 51-15 16,1 4-22-16,6 7-8 0,-1 7 3 15,2 3 0-15,0 2 3 0,3-2-1 16,-4 0-1-16,3-4-1 0,1-4 0 16,-1-1 3-16,2-4 3 15,2-2 0-15,3-2-2 0,2-4-3 0,4-6-1 16,-5-3 0-16,-2-4-2 0,0 0 1 16,-7-2-1-16,-4 0 1 0,-5-2 1 15,-1-1-1-15,0-1 3 0,-4-1 1 16,-1-1 5-16,-3 3-4 0,5 5 3 15,-3 0 1-15,1 7-4 0,4 4 3 16,0-1-2-16,0 3 2 0,1 3-10 16,0 9-4-16,0 6-1 0,1 8 5 0,1 3 0 15,0 4 1-15,-2-1 0 16,0 2-1-16,0 0 0 0,-3 2 0 16,-4-2 2-16,-5 0-2 0,-4 0 0 15,0-5 0-15,-4 1 5 0,-6-6-4 16,4-4 3-16,3-6-2 0,1-7 2 15,1-4 3-15,1-3 4 0,1-4-5 16,-2-4 0-16,1-5-2 0,0 1 2 0,2-5-2 16,0 2-1-16,3 1-1 0,3-2-1 15,-2 4-1-15,5 3 0 0,5 1-8 16,2 3-30-16,12 0-34 16,7 1-33-16,9-2-61 0,1 0-152 0</inkml:trace>
  <inkml:trace contextRef="#ctx0" brushRef="#br1" timeOffset="-62574.01">6664 7245 574 0,'0'0'17'0,"0"0"8"16,0 0 49-16,0 0-14 15,0 0-20-15,0 0-10 0,0 0-10 0,0 0-14 16,7-18-4-16,-7 34 0 15,0 7 2-15,0-1 6 0,1-2-2 0,2 3-3 16,0-2-2-16,1-1-2 0,3 0 0 16,-1 1 0-16,3-2 1 0,-2-1-2 15,0-1 2-15,1-1-2 0,-4-3-2 16,1 2-22-16,-1-5-31 0,-4-1-36 16,0-3-9-16,-2-3-31 0,-8-2-27 0,-2-1 7 15</inkml:trace>
  <inkml:trace contextRef="#ctx0" brushRef="#br1" timeOffset="-62439.32">6580 7475 299 0,'0'0'72'16,"0"0"-4"-16,-30-51 9 0,30 35-19 0,0 2-19 16,8 2-7-16,7-2-7 0,3 0-22 15,5 3-3-15,8 2 0 0,2 1-3 16,0 4 3-16,0 3-17 16,-5 1-60-16,-3 0-34 0,-5 0-49 0,-4 0-145 15</inkml:trace>
  <inkml:trace contextRef="#ctx0" brushRef="#br1" timeOffset="-61045.7">6891 7268 509 0,'0'0'14'16,"0"0"2"-16,18-51 31 0,-15 41 6 15,1 4-3-15,1 1-8 0,-3 4-7 16,0 1-19-16,0 0-11 0,2 4-3 16,5 4-1-16,-1 5 3 0,3 0-2 0,-1 0 0 15,0-1 1-15,0 2-1 16,-3-2-2-16,5 0-1 0,-1-1 1 0,0 0 1 15,3-1 0-15,-1-3 0 0,0-3 0 16,-1-4 0-16,0 0-1 0,2-8 2 16,-5-2-1-1,-1-3 0-15,-1-4 1 0,-1 1 0 0,-3-3 1 16,0-4 0-16,0 0 1 0,2 1 4 0,0-1 2 16,-1 9-1-16,-1 2-3 0,1 6-5 15,-2 3 1-15,-2 3 0 0,3 0-2 16,-1 6-2-16,2 6-4 0,4 4 4 15,-2 0 0-15,-1 3 2 0,0-3 0 16,-1 2 0-16,-2-1 0 0,-1-2 1 16,0-1 0-16,0-2 0 0,0-2-1 15,0-2 1-15,1-1-1 0,-1-1 3 0,-1-3-3 16,0-1 0-16,0 0 1 16,0-2-1-16,0 0 2 0,0 0-1 15,0 0 2-15,0 0 0 0,0 0 3 0,0-1 18 16,0-3-2-16,0-4 1 15,-1-1-11-15,-2-1-8 0,2 1-2 0,-1-1-1 16,1 2 0-16,-1-2 0 16,1 3-1-16,0-1 0 0,-1 2 0 0,0 0 0 15,-1 2 0-15,1 0 0 0,0 0 0 16,0 0 0-16,-2-3-1 16,-1 0 1-16,-1 0 0 0,-1-4 1 0,-5-2-1 15,-1 0 0-15,2 0-1 0,-3 3-1 16,2 3 1-16,-2 3-2 0,0 4-2 15,-4 1-1-15,0 9-1 0,-4 6 2 16,-3 6 3-16,2 5 0 0,4 0 2 16,6 1 0-16,7-1-1 0,6-4-2 15,1 0 1-15,6-4 2 0,6-2-2 0,2-4 0 16,3-5 2-16,1-4 0 0,-3-4-1 16,3 0 0-16,-2-8 1 0,0-3 0 15,-4-1 1-15,1-3 0 0,-5 0-1 16,1-2 1-16,-2-2-1 0,1-2 1 15,-5-2 1-15,2-5-2 0,0-4 0 16,-2-6 1-16,0-2 0 0,1-6-1 16,-2 6 0-16,-1 0-1 0,0 6 2 15,-1 8-1-15,-1 7 1 0,0 6-1 16,-1 6 1-16,0 1-1 0,0 5 0 16,0 0 0-16,1 1-1 0,0 2-2 15,-1 8-5-15,-1 6-1 0,-1 7 8 16,2 5 1-16,1 5 0 0,0 1-1 15,1 2 1-15,2-1 0 0,0 1 0 0,0-2 0 16,4 0 1-16,-1-4-1 16,-1-2 1-16,4 0-1 0,-3-2 1 0,2-4-1 15,0-3 1-15,0-4-1 16,0-5-1-16,-1-5-5 0,2-5-18 0,-1 0 1 16,0-5 15-16,4-6 8 0,-4-5-1 15,3-3 0-15,-5-4 1 0,3-2 0 16,-1-2 1-16,1-2 0 0,-2-1 0 15,5 4 0-15,-6 4-1 0,3 7 0 16,-5 5 0-16,-2 4 0 0,-1 5 0 0,-1 1-1 16,0 1-1-16,0 7-2 15,4 2-2-15,-1 3 2 0,1 2 4 16,1 1 1-16,2-3 0 0,3 2 0 16,1-2 0-16,-1-1 0 0,2-2 0 15,1-2 1-15,1-3-2 0,-2-5 2 16,-4 0-2-16,3 0-1 0,-8-7 1 15,1-1 0-15,-1-2 2 0,1-3 0 0,1-2 0 16,-2-3 0-16,1 1-1 0,4-3 0 16,-3 3-1-16,1 3 1 15,0 1 0-15,-3 6 0 0,-1 1 0 0,-1 4 2 16,0 2 2-16,-1-3 3 0,0 3-7 16,0 4-1-16,0 7-4 0,0 5-1 15,0 3 5-15,0 4 1 0,0 4-1 16,0 0 1-16,0 5-2 0,0 2 2 15,0 5-1-15,0 2 0 0,4 0 0 16,0 1 1-16,-1 1-1 0,-2-2 0 16,-1 1 0-16,0-4 2 0,-2-3-2 15,-4-2-3-15,-2-5 3 0,0-5 0 16,0-2-1-16,0-6 1 0,-2-2 0 16,2-6 0-16,-1-5 0 0,-1-2 1 15,1 0 2-15,-3-7 0 0,-3-5 1 16,0-3-1-16,2-5 0 0,2-2 0 0,-1-2 0 15,6-3 2-15,2-2-1 0,4-5-2 16,0-1-1-16,5-2 2 0,7 1-2 16,0 2 1-16,5 4-2 0,1 4-2 15,2 6 2-15,1 3 0 0,-4 3 0 16,-1 4 0-16,-3 5 0 0,-3 3 0 16,1 1-1-16,-6 1 0 0,5 5-1 15,-5 2-1-15,3 4-6 16,-1 0-48-16,-1-3-57 0,2 0-38 0,-3-6-125 15</inkml:trace>
  <inkml:trace contextRef="#ctx0" brushRef="#br1" timeOffset="-60730.59">7734 6864 525 0,'0'0'13'15,"0"0"4"-15,0 0 20 0,0 0 7 16,0 0-24-16,34-26-18 0,-16 44-2 16,1 11 3-16,5 4 0 0,-1 10 0 15,-1 0 3-15,-6 4 0 0,0 0 0 16,-4 1-3-16,-6 2-1 0,-2 0 1 0,-4-1-1 16,-5 0 0-16,-6-2 0 0,-5 0-1 15,-2-3 2-15,-3-5-3 0,0-4 0 16,1-5 0-16,0-1 0 0,4-5 0 15,1-6-1-15,3-6 1 0,0-4 1 16,7-4-1-16,-1-4 1 0,2 0 1 16,2-6 2-16,-2-2 1 0,0-3-5 15,-3-1-47-15,3-7-76 0,0 2-202 16</inkml:trace>
  <inkml:trace contextRef="#ctx0" brushRef="#br1" timeOffset="-52541.44">24465 5689 91 0,'0'0'13'0,"0"0"98"15,0 0-94-15,0 0 8 16,-41-57 0-16,33 49 8 0,-7-1-13 15,1 1-6-15,-3 1 0 0,-1 1-1 0,-3 3 8 16,-6 0-10-16,1 3-3 0,-5 0-2 16,1 0-1-16,-2 4-2 0,0 4 3 15,1 2-3-15,0 2-1 0,-1 2-1 16,0 5-1-16,-1-1 0 0,-1 4 1 16,0-2 1-16,1 3-2 0,4 0 2 15,0 0 4-15,3 3 0 0,4 2-2 16,1-1-2-16,-1 2-2 0,2 0 1 15,5 3-1-15,-1 2 0 0,2-2 0 16,1 2 0-16,0 1 1 0,2 0-1 16,2-1 1-16,0 2-1 0,6 0 0 15,-4-1 0-15,3-1 0 0,-1 0 0 16,5-1 0-16,-2 0 0 0,0 1 0 16,0 0 0-16,-3 1 0 0,2 2 0 0,0 1 1 15,-4-1-1-15,2 1 1 16,0-2 0-16,0 2-1 0,-1 0 1 0,2-1-1 15,2 0 0-15,1-3 11 16,1 3-8-16,0-1 1 0,3-1 3 0,2-1-3 16,4 2 1-16,0 1-2 0,1-1 2 15,3-1-3-15,-2 2-1 0,0 0 1 16,4-2 2-16,-1-1-3 0,0-2 3 16,3 0-4-16,-2-3 1 0,2 2-1 15,2-3 2-15,0-2-1 0,1 1 0 16,1-4 2-16,3 1-2 0,1-4 0 15,1 0 1-15,5 2-2 0,0-3 3 16,-2 2-2-16,2-2-1 0,1 0 1 16,-1-2-1-16,1 0 0 0,0 1 0 15,0-3 0-15,-3 1 0 0,-3-1-1 16,0-1 1-16,-3 0 0 0,3-1 0 16,-5-1 0-16,4-1 0 0,-3-4 0 15,-4-3-4-15,3-4 4 0,2 0 1 16,-1 0 1-16,0-8-2 0,4 2 0 0,-3-2 1 15,5-2 0-15,-2 0 1 16,-1-1-1-16,4 1-1 0,-6-1 2 0,0-2-1 16,-6 0 0-16,-1 0-1 0,-4-3 3 15,1-1 3-15,-1-2-2 0,-2-2 1 16,2-2-3-16,1-1 0 0,1-2-1 16,-4-4 0-16,1 1 0 0,2-3-1 0,-5 1 0 15,1 2 0-15,-4-2 0 16,2 2 0-16,-5 2 1 0,-2-1 0 0,0 0 1 15,-1 0 0-15,-6-1 3 0,2 0 1 16,-4-2-1 0,1-1 3-16,-4-1 0 0,3-4-2 0,-2 1 1 15,0-1-2-15,3 0-1 0,0 3 0 16,3 1 0-16,1 5 3 0,2 2-2 16,0 2 7-16,2 2-8 0,0-1-1 15,0 0 0-15,6 0-3 0,-2 0 2 0,4-1-2 16,-1-2 0-16,6 0 1 0,-3-1-1 15,2 1 1-15,3-1-1 0,1-2 0 16,1 3 0-16,0 0 0 0,-1 1 0 16,-2 0 0-16,1 0 0 0,-2-3 0 15,-1 3 1-15,1-3-1 0,-1 1 0 16,-3 0 0-16,-1 1-1 0,-5 4 1 16,-2-2 0-16,-1 5 0 15,0-1 1-15,-3 1 1 0,-5 1-1 0,0-1 0 16,-3 2 1-16,1-2 1 0,-3-2-3 15,-1 2 1-15,-2-4 1 0,1-1-1 16,-3-2-1-16,-1-2 0 0,-6-2 0 16,2 1 0-16,-4 2 0 0,2 0 0 15,-4 5 1-15,1-1 0 0,1 5 2 16,-2 1 0-16,1 2 2 0,1 5-1 0,-1 2-3 16,-1 5-1-16,4 2 0 15,0 1 1-15,3 2-1 0,4 2-14 0,2-3-57 16,2-5-77-16,9-9-286 0</inkml:trace>
  <inkml:trace contextRef="#ctx0" brushRef="#br1" timeOffset="-46710.34">2659 11372 181 0,'0'0'153'0,"0"0"-137"0,0 0 5 15,0 0 12-15,0 0 4 0,0 0-7 16,0 0-14-16,0-18-5 0,-1 18-2 15,1 1-2-15,0 3-2 0,0 2-4 0,0 5-1 16,0 4 4-16,0 5 0 0,0 5 0 16,2 3 4-16,4 5 0 15,0 3 3-15,-1 3-5 0,1 1-1 0,1 1-1 16,2 4-1-16,-1 1 1 16,1 2-2-16,2 2 2 0,-3 2-1 15,0 2-1-15,1-1 0 0,-1 3-2 0,-4 3 1 16,-1 3 1-16,-1 6-2 0,-2 2 0 15,0 7 0-15,-2 2 1 0,0 2 0 16,-1 0 1-16,0-1 0 0,-1 2 6 16,-1 0-6-16,3 1 0 0,-1 0-1 15,1 0 0-15,-2-2-1 16,-4 1-1-16,1 0 1 0,-4-3 1 0,0-1-1 16,-2 0 0-16,0-5 2 0,-3 2 7 0,3-4-2 15,0-3-3-15,0-4 1 16,1-6 0-16,-1-3-2 0,2-3-2 15,0-9 0-15,-1-4 2 0,2-6 0 16,3-6 5-16,1-8-3 0,1-6-1 0,3-5-2 16,1-4-1-16,1-2 0 0,0-2 1 15,0-10-2-15,2-12-23 0,5-14-42 16,4-16-90-16,0-6-153 0</inkml:trace>
  <inkml:trace contextRef="#ctx0" brushRef="#br1" timeOffset="-45916.52">2743 11353 269 0,'0'0'31'16,"0"0"-3"-16,0 0 12 16,0 0 19-16,0 0-16 0,0 0-15 0,0 0-4 15,0-23-8-15,0 23-2 0,0 5-4 16,0 2-10-16,3 6-1 0,4 8 1 15,0 2 2-15,-1 8-2 0,0 3 2 16,-1 3 1-16,1-1-2 0,1 3 1 16,-2 3 0-16,1-1-1 0,1 4 2 15,-3-1-2-15,3 1 1 0,-1 3 0 16,-2-3 2-16,1 2-3 0,0 2 0 16,-2-2-1-16,0 3 1 15,-2 1 0-15,3-1 1 0,-3 4 1 0,-1 2-1 16,1 2 1-16,-1 3 0 0,0 1 1 15,-1 0-1-15,-3-1 1 0,0 4 0 16,0-5-2-16,-2 3 0 0,0-4-1 0,2 0 3 16,2-4 1-16,0-5-3 15,2 2 0-15,-2-1-1 0,1 1 1 16,-1 4-2-16,-1 1 0 0,1 2 1 0,-3 0 0 16,-2-2 0-16,1 2 0 0,-5-3-1 15,3-3 1-15,-3 1 0 0,-1-2-1 16,3 1 1-16,-2-2-1 0,3-1 1 15,1 1 0-15,1-4 0 0,1 0 0 16,-1 0 1-16,0-1-2 0,1-1 3 16,0-3-2-16,1-1 0 0,-2-4 0 15,0-5 1-15,1-3-2 0,0-5 1 16,1-5-1-16,1-6 2 0,0-1-1 16,2-6 0-16,1-2 0 0,0-4 0 15,-1 0 0-15,1 0 0 0,0-3-1 16,-2-3-19-16,-1-8-37 0,-5-2-102 15,2-2-173-15</inkml:trace>
  <inkml:trace contextRef="#ctx0" brushRef="#br1" timeOffset="-45416.92">2247 13945 414 0,'0'0'1'16,"0"0"3"-16,0 0 23 0,0 0 28 15,0 0-17-15,0 0-13 0,0 0-18 16,0 0-7-16,-5-11-7 0,16 27 7 0,5 5 6 16,1 3 1-16,1 3 3 15,4 3 2-15,-2 2-2 0,0 0-2 16,-2-1-1-16,0-2 1 0,0-2-3 15,-3-1-1-15,0-4-3 0,-2-2 0 16,0 2-1-16,-1-1 1 0,1-4 0 0,0 0 0 16,-1-1 1-16,1-2 3 15,0-2 0-15,0-2 1 0,1-2-1 0,1-3-1 16,0-3 2-16,-2-2 0 0,3-2 2 16,1-9 0-16,3-5 8 0,2-6 10 15,1-6-3-15,5-7-3 0,3-6-4 16,2-1-1-16,6-6-4 0,-3 0-1 15,2-1-2-15,-4 0 2 0,0 5 1 0,-2 2 0 16,-3 5-1-16,-6 6 1 16,-1 5-1-16,-4 0 2 0,0 1-2 0,-3 1-1 15,2 2-2-15,-1 1-2 0,-1 4-2 16,-3 3 0-16,-1 2-1 0,-5 4-2 16,-3 4 0-16,-2 3 0 15,-1 1-1-15,0 0-9 0,-1 10-38 0,-6 7-40 16,-7 5-28-16,-6 7-62 0,-5-5-130 15</inkml:trace>
  <inkml:trace contextRef="#ctx0" brushRef="#br1" timeOffset="-30596.62">1669 11985 132 0,'0'0'6'16,"0"0"-2"-16,6-51-3 15,-1 40 0-15,-2 3-1 0,0-2 0 16,0 1 0-16,-1 0 0 0,3-2 0 15,-2 1 0-15,0-1 5 0,-1 0 15 16,0 0 4-16,-1 0-8 0,0 1-3 16,-1 1-6-16,0 0-7 0,-1 1-4 15,-3 0-25-15,-4 0-9 0,-2 2-1 16,-4-1-23-16</inkml:trace>
  <inkml:trace contextRef="#ctx0" brushRef="#br1" timeOffset="-30460.65">1530 11703 44 0,'0'0'10'0,"0"0"18"0,-59-30-6 0,42 21-2 15,1 0-7-15,1 1-5 0,1 0-6 16,-2 1-2-16,4 0 0 0,-2 3 0 16,1 0 1-16,-3 2-1 0,0 2 0 15,-3 0 0-15,-2 2-4 0,-3 3-2 16,-2 1-3-16,-5 1-12 0,0 4-13 16,0-3-35-16</inkml:trace>
  <inkml:trace contextRef="#ctx0" brushRef="#br1" timeOffset="-30245.59">742 11801 114 0,'0'0'5'16,"-63"51"13"-16,39-35 2 0,-1 3 3 0,6-3 2 16,2-2-5-16,3 1-8 15,1-3-7-15,6 3-3 0,-1-2-1 16,1 3-1-16,2 0 1 0,-4 1-1 0,3 2 0 16,-3 0 0-16,3 1 0 0,-4 0 1 15,4 4-1-15,-3-1 0 0,4 2 0 16,0-2-1-16,2 3 1 0,0-2 0 15,1 5 0-15,2-2-1 16,0 5-5-16,2 2-17 0,4-2-6 0,0 3-6 0,4-1-9 16,-1-4-5-16,5-2-9 15</inkml:trace>
  <inkml:trace contextRef="#ctx0" brushRef="#br1" timeOffset="-14785.67">14449 14586 37 0,'0'0'20'0,"0"0"3"0,0 0 1 15,-30 52 2-15,25-42 1 0,0-3 5 16,-1-2 5-16,3-1-3 0,0-2 5 16,0 0 2-16,2-1 0 0,0 0 7 15,0-1-7-15,-1 1-7 0,1-1 2 16,1 0-3-16,0 0-10 0,0 0-4 0,0 0-6 16,3 0 1-16,2-5 0 15,2-4 5-15,5-7 2 0,6-4-16 16,3-1-2-16,4-4 2 0,-2 0-3 15,3 0 0-15,-3 0 2 0,0 3 2 16,-2 3 2-16,-6 1 0 0,-5 8-1 0,-5 2 0 16,-5 3-1-16,0 2 0 15,-5 2 2-15,-5-1-2 0,-4 1-6 0,-3-1 0 16,-3 2-1-16,-2 0 0 0,3 0 1 16,3 0-1-16,1 4 0 0,6-1 1 15,-1 0-1-15,5 2 1 16,0-3-2-16,2-1 2 0,3 0-1 0,0-1-1 15,0 0-4-15,0 0-2 0,8-1 0 16,0-2 3-16,4-3 5 0,3 3 1 16,0-3-1-16,-1 0 0 0,-4 3 1 15,-1-3-1-15,0 4 1 0,-1 0 1 16,-2 2 1-16,1 0 2 0,-3 0-1 16,2 5-2-16,-1 1 1 0,-1 2-1 0,-1 5-1 15,-1-1 1-15,2 2-1 16,1 2 0-16,0-1-1 0,1 0-1 0,-1-1-34 15,1-3-73-15,0-5-164 0</inkml:trace>
  <inkml:trace contextRef="#ctx0" brushRef="#br1" timeOffset="-13835.99">23407 14730 231 0,'0'0'102'16,"0"0"17"-16,0 0-74 15,0 0 3-15,0 0 7 0,0 0-18 16,0 0-7-16,-6-6-8 0,4-2-3 16,2 0-4-16,0-2 3 0,4-6-2 15,1 0-2-15,7-3-7 0,0-2-1 0,3-1-3 16,2-3-1-16,3 1-1 0,1-3 1 16,-3-1-2-16,2 1 0 0,-1 0 0 15,-3 5 0-15,-5 6 0 0,-3 1 0 16,-3 9 0-16,-3 3 1 0,-2 3-1 15,0 0 1-15,0 0 0 0,-2 0-1 16,-7 2 0-16,3 3-1 0,-9 1 0 16,2 2 1-16,4 0 0 0,-2-2 0 15,7 0 0-15,-1-1 0 0,3-1-1 16,2 1 1-16,0-3-2 0,2 0-1 0,4-1 0 16,-2-1 3-16,9 0 0 0,-5 0 2 15,3-1-1-15,0-1 2 16,-5 2-3-16,-2 2 0 0,0 6 0 0,1 7 0 15,-2 2 2-15,0 3-2 16,-2 2 0-16,-1-2 0 0,0 1 0 16,0-4 0-16,0-2 0 0,3-4 0 15,2-2 0-15,1-2-3 0,4-3-37 0,1-2-23 16,3-2-12-16,3-10-29 0,-2-1-68 16</inkml:trace>
  <inkml:trace contextRef="#ctx0" brushRef="#br1" timeOffset="-10844.97">2270 16949 254 0,'0'0'124'16,"0"0"-104"-16,0 0 24 0,0 0 28 15,0 0-12-15,0 0-26 0,0 0-9 16,-23-18-4-16,21 18-7 15,0 0-4-15,0 0-4 0,-1 2-3 0,2 2-1 16,-2 2-1-16,0 0 2 0,2 1-1 16,-1 2 1-16,1-1-1 0,1 1-1 15,0-1 0-15,0-2 0 0,0-1 0 16,2 0-1-16,0-1 1 0,3-1 0 16,-1-1 1-16,2-2-1 0,-2 0 3 15,3-3 0-15,-1-5 1 0,2-2-1 16,-1-2-1-16,-1-2 1 0,-1-2-2 0,-2 2-1 15,-2 0 1-15,-1 1 0 0,0 3 0 16,-2 2 1-16,-2 3-1 0,0 3 2 16,0 2-1-16,-2 0 2 15,-1 0-5-15,-1 5 0 0,-1 2 0 16,0 1 0-16,1 0 0 0,3 2 1 0,-1 1-1 16,4-1 3-16,1 1 1 15,1-2-1-15,0 0-1 0,0 1 0 16,1-4-1-16,3-1 1 0,0-1 0 0,0-2-1 15,3-1 1-15,-2-1 0 0,1 0 1 16,-1-2 2-16,-1-4-3 0,-1 0-1 16,-2-1 0-16,-1-4 2 0,0 4-2 15,0 0 1-15,0 0 0 0,-2 2-1 16,1 4 2-16,0 1-3 0,0 0 1 16,-2 0-1-16,2 3-1 0,-3 3-1 15,2 4 0-15,0 0 2 0,0 2 0 16,2-3 0-16,3 0 1 0,1 0 1 15,3-3 0-15,1-1 0 0,1-5-1 16,0 0 3-16,0 0-1 0,0-3-1 16,-2-4 2-16,-2-1-2 0,-3 2 0 15,-2 1-1-15,0-1 0 0,-2 2-1 0,-4 1-33 16,-4-3-55-16,0 0-113 0</inkml:trace>
  <inkml:trace contextRef="#ctx0" brushRef="#br1" timeOffset="-10015.99">1387 17495 275 0,'0'0'190'16,"0"0"-179"-16,20-63 2 0,-12 48 54 15,-2 6-15-15,-1 0-22 0,3 4-12 16,-4 4-5-16,0 1-7 0,1 0-3 16,2 6 0-16,-2 5-2 0,6 3 1 15,-5 4-1-15,5 6 3 0,-6 1-2 16,3 1 1-16,-4-1-1 0,1 0-1 0,1-2-1 15,0 0 0-15,3-1 1 16,-1-1-1-16,2-1-1 0,0-1 1 0,2-2 2 16,-1-3-2-16,0-3 1 0,1-3-1 15,0-3 2-15,-1-4 0 16,1-1 0-16,2-3 1 0,-2-4 2 16,-2-5-1-16,3-1 5 0,-1-2 7 15,0-2 3-15,-1-2-4 0,0-5-2 16,1 1-2-16,-4-3-3 0,-3 0-1 0,0-2-1 15,-4-1 0-15,-1-1-1 0,-2 1-1 16,-4 3 0-16,-1 5 0 0,-2 3-1 16,0 5 0-16,1 4 0 0,3 2 1 15,-1 3-2-15,-1 4-1 0,4 0-1 16,0 2 0-16,-2 7-3 0,0 2-1 16,2 3 3-16,2 1 1 0,1-1 0 15,0 2 0-15,0-1 0 0,2 2 0 16,3-1 0-16,2 1 0 0,-1 1-1 0,6-1 1 15,-1 3-13-15,3-3-49 0,2 3-41 16,8-1-76-16,-4-4-140 16</inkml:trace>
  <inkml:trace contextRef="#ctx0" brushRef="#br1" timeOffset="-9793.1">1936 17798 152 0,'0'0'387'0,"0"0"-339"15,0 0-17-15,0 0 4 0,0 0-7 16,0 0-19-16,0 0-3 0,-3 60 1 16,3-41 0-16,-1 3 0 0,-8-1 0 15,3 2 0-15,-5-2-1 0,1 0-1 16,-1-1-3-16,3-5 0 0,1-1 0 16,2-5-1-16,-2-2 0 0,4-3-1 15,-1-2 0-15,3-2-2 0,-1-2-47 16,2-7-21-16,3-9-58 0,4-4-167 0</inkml:trace>
  <inkml:trace contextRef="#ctx0" brushRef="#br1" timeOffset="-9308.96">2134 17448 483 0,'0'0'28'0,"0"0"32"16,0 0 7-16,0 0-33 0,0 0-19 15,0 0-8-15,0 0-4 0,0 0-1 16,0 0 8-16,-12 56 2 0,11-37 1 0,0 0-3 16,1-2-2-16,0-1-3 15,0-1-2-15,0 0-1 0,4 0-1 0,1-1 0 16,-1-1-1-16,0-2 0 16,3-3 0-16,-3-2-4 0,-1-2-15 0,0-4-1 15,-2 0 5-15,5-6 10 0,-3-2 5 16,2-5-1-16,0-3 1 0,-1-3 1 15,-1-1 1-15,-1 0-2 0,1 2 2 16,-1 2-1-16,1 5 3 0,-1 4 0 16,-1 4-1-16,0 2 1 15,-1 1-4-15,2 1-2 0,0 4-2 16,4 6 4-16,1 2 0 0,0 1 0 0,0-1 2 16,-1 0-1-16,2 3 0 0,-1-4 2 15,0 1-1-15,0-2 1 0,1-1 0 16,1-1 0-16,-1-3 2 0,2-3 1 15,-2-1 5-15,2-2 7 16,0-3 4-16,2-5-2 0,-2-3-2 0,-1-2-3 16,0-2-1-16,-3 0-3 0,1-2 0 15,-3 3-2-15,0-2-5 0,-3 0 0 16,-1-2-3-16,0 2-1 0,-5-1-1 16,-2 0-15-16,-3 3-28 0,-3-1-26 15,-1 0-33-15,-3-2-63 0,3-1-104 0</inkml:trace>
  <inkml:trace contextRef="#ctx0" brushRef="#br1" timeOffset="-9114.33">2344 17230 37 0,'0'0'327'0,"0"0"-297"0,72-17 9 16,-43 21 29-16,-1 4-1 0,-1 5-20 16,-1 3-10-16,-3 4-7 0,-4 2-2 15,1 2-1-15,-4 5 1 0,-4 4-12 16,-1 4-4-16,1 2-9 0,-3-2 0 15,1 5-2-15,-3 4-1 0,-2 2 1 16,-5 2-1-16,-7 2-18 0,-7 0-2 0,-8-1-49 16,-10-1 29-16,-11-1-32 0,-23 1-78 15,0-9-64-15</inkml:trace>
  <inkml:trace contextRef="#ctx0" brushRef="#br1" timeOffset="-8788.03">1173 17274 399 0,'0'0'31'16,"0"0"12"-16,0 0 30 0,0 0-22 0,0 0-29 15,0 0-17-15,0 0-5 0,-56 32 1 16,46 9 11-16,4 9 11 16,1 8 0-16,5 7 2 0,0 8 4 0,4 4 1 15,2 3-2-15,2-3-8 0,8-3-9 16,7-9-5-16,1-3-4 0,7-5 0 16,3-7-1-1,4-6 0-15,4-12 1 0,2-9-1 0,-1-9-1 0,0-4 0 16,-4-6-8-16,-7-4-59 0,-9-13-85 15,-11-7-274-15</inkml:trace>
  <inkml:trace contextRef="#ctx0" brushRef="#br1" timeOffset="2613.2">2280 16984 50 0,'0'0'5'0,"0"0"2"0,0 0 28 16,0 0 1-16,0 0-13 0,0 0-6 15,0 0-3-15,-6 4 0 0,5-4-1 0,1 0-6 16,-2 0-3-16,0 2-1 0,0 1 0 15,-2 0-3-15,0 2 1 0,-1-1 1 16,1 1-1-16,0 0 1 0,0-1 0 16,0-1 0-16,2-1 4 0,-2 1 4 15,2-2 10-15,1-1 2 0,0 1-1 16,1-1-1-16,-1 1 0 0,1 0 9 16,0-1 1-16,0 0-2 0,0 0-5 15,0 0-3-15,0 0-3 0,3-1 1 16,5-2-5-16,6-4-6 0,5 0-5 15,8 2-2-15,6 1 0 0,3 2-3 16,3-2-71-16,4-4-58 0,-6-6-162 0</inkml:trace>
  <inkml:trace contextRef="#ctx0" brushRef="#br1" timeOffset="3004.05">2316 16949 182 0,'0'0'19'16,"0"0"28"-16,0 0-34 0,0 0 17 0,0 0 13 16,0 0 9-16,0 0-9 15,0 0-20-15,-20 10-13 0,21-10-3 16,6 0 3-16,5 0 2 0,7 0 4 0,4 0 1 16,3-4-1-16,6-1-3 0,3-2-3 15,0 0-2-15,4-4-1 16,-3 3-3-16,0-3-3 0,-2 3 2 0,-4-2-3 15,-2 1 0-15,-5 0 0 0,-4 3-1 16,-6 0-5-16,-2 3-29 0,-6 0-20 16,-5 3-35-16,-2-1-10 0,-9-1-69 15</inkml:trace>
  <inkml:trace contextRef="#ctx0" brushRef="#br1" timeOffset="3314.49">2247 16976 248 0,'0'0'21'0,"0"0"-8"0,0 0 26 16,0 0 22-16,0 0-16 0,0 0-5 16,0 0-20-16,0 0-12 0,0 0 1 15,0-9-1-15,13 4-1 0,7-1 0 16,4-1 3-16,8-1 2 0,2 0 4 15,8-5-4-15,3 2-1 0,3-2-3 16,1 0-1-16,5-3-1 0,-1 1-3 16,5 1-1-16,-2 0 0 0,-5 2 0 0,-5 1-1 15,-9 1-1-15,-4 1 1 16,-10 3-1-16,-6 2 0 0,-8 1 0 16,-4 2-2-16,-4 0-16 0,-1 1-22 15,-2 0-24-15,-9 2-25 0,-2-1-88 16</inkml:trace>
  <inkml:trace contextRef="#ctx0" brushRef="#br1" timeOffset="4783.95">2219 17049 73 0,'0'0'66'0,"0"0"-47"0,0 0 6 15,0 0 14-15,0 0-3 0,4-1 0 16,3-3-4-16,1 0-6 0,5-3-4 16,3-2-2-16,4 0-4 0,5-1-4 15,4-1-2-15,0 2-2 0,4-2 0 16,0 0-1-16,0 0-3 15,0-1-1-15,-2-1 1 0,-2 0-3 0,0 1 1 16,-6 2-1-16,-3 1 0 0,-6 1 0 16,-4 3 0-16,-3 3-1 15,-2 1 2-15,-4-1-2 0,-1 1-9 0,0 1-47 16,-5 0-24-16,-2 0-54 0</inkml:trace>
  <inkml:trace contextRef="#ctx0" brushRef="#br1" timeOffset="5079.77">2248 16998 156 0,'0'0'20'0,"0"0"4"16,0 0 14-16,0 0 1 0,0 0-14 16,0 0-4-16,0 0-1 15,0 0-7-15,0 0-1 0,11 4 7 0,6-10 4 16,5-2-3-16,7-2-4 0,5-1-4 16,2-2-2-16,2 2-7 0,-2-1-1 15,1 1-2-15,-1 3 0 0,-3-2-36 16,1 0-74-16,-10-2-41 0</inkml:trace>
  <inkml:trace contextRef="#ctx0" brushRef="#br1" timeOffset="8055.5">26010 6131 117 0,'0'0'186'0,"0"0"-121"16,0 0-2-16,0 0-11 0,0 0-5 16,0 0-9-16,0 0-15 15,0 0-6-15,-1-26-3 0,1 17 1 0,1-2-2 16,7-4 2-16,-1-3-7 0,9-3-3 16,1-5-1-16,8-4-1 0,5-2 3 15,7-4-3-15,4-4-1 0,9-2 0 16,6-5 0-16,2 0 0 0,3-3-1 0,4 1-1 15,-3 2-1-15,-2 1 1 16,-5 4 2-16,-11 4-1 0,-8 6 0 0,-9 4 3 16,-9 6 0-16,-9 4-1 15,-8 0 0-15,-1 5 5 0,-9 2 3 0,-5 0-4 16,-4 7-3-16,-4-3-4 16,-4 5-1-16,-1 2 1 0,-2 0-1 15,0 2-4-15,1 2-3 0,3 2-3 0,-2 0 2 16,4 0-2-16,1 1 1 0,0 0 1 15,1 1 2-15,3-2 3 0,4-1 3 16,5-1 1-16,3-2 0 0,5-2 0 16,1 0 1-16,2 0-1 0,8-6-3 15,7-3 3-15,11-4 1 0,10-6 1 16,8-1-1-16,2-2 0 0,1-1 0 16,-5 3 0-16,-2 0 0 0,-6 7 2 15,-5 0 0-15,-7 5 2 0,-8 2-1 0,-5 5-1 16,-6 1 1-16,-3 3 0 0,-1 8 2 15,0 4-2-15,-1 4 1 0,0 6 1 16,-3 3-4-16,-1 0 1 0,0 0 0 16,-2 2-1-16,3 1 0 0,0 2-1 15,1-2 0-15,2-1-1 0,0 0 0 16,3 0-1-16,7-2 0 16,2-6-11-16,2-4-75 0,1-12-99 0,-2-6-256 15</inkml:trace>
  <inkml:trace contextRef="#ctx0" brushRef="#br1" timeOffset="8837.84">26324 7785 196 0,'0'0'274'0,"0"0"-249"0,0 0-2 15,0 0 21-15,0 0-15 0,0 0-18 16,0 0-5-16,42 0 0 0,-25 14-1 16,1 4 1-16,1 1 2 0,1 6 2 15,0 0-2-15,2 7-2 0,1 1 1 16,1-1-1-16,3 2 0 0,3-1-3 16,2-1 27-16,4-1-19 0,3 3-3 15,2 1 2-15,-1-3 3 0,1 0-5 16,-3-2-4-16,-1-5 14 0,-4 0-13 15,-6-4 4-15,-4-3-4 0,-7-4-1 0,-6-4-3 16,-4-4 0-16,-4-4 0 16,-2-2 0-16,0 0 0 0,-4-9 5 0,-2-4-1 15,-3-4-5-15,-1-5 0 16,-2-2 0-16,-1-5-3 0,4 0 2 0,2 2 0 16,4 1 1-16,3 7-1 0,1 1 2 15,4 7-1-15,1 3 0 0,1 5-2 16,4 3 1-16,1 1-1 0,0 9-1 15,2 7 1-15,0-1 1 0,0 5 0 16,-1 2 1-16,-3-2-1 0,0 0 1 16,0-1 1-16,-3-1 0 0,0-4 1 15,-2 1 2-15,-3-5 3 16,-2 0 1-16,0-4-2 0,-2-3-1 0,-7 0-2 16,-5 1 1-16,-10 3 0 0,-7 3-4 15,-8 6 0-15,-9 6-19 0,-9 6-34 16,-2 3-24-16,-11-1-54 0,6-5-198 15</inkml:trace>
  <inkml:trace contextRef="#ctx0" brushRef="#br1" timeOffset="21490.05">1466 9768 0 0,'0'0'73'0,"0"0"-60"0,0 0 0 15,0 0 12-15,-6 4-1 0,5-3-20 16,0-1 26-16,1 0 20 0,0 0-13 15,0 0-7-15,0-1 2 0,-1 0 4 16,1-1 1-16,0 2-10 0,0-1-8 16,0 0-1-16,0 0-6 0,0 1 0 0,0-3-1 15,0 3-3-15,0 0-2 16,0-2 1-16,1 2-3 0,2-1-2 0,3 1 1 16,-2 0 1-16,2 0-2 0,3 0 2 15,-2-2 1-15,4 1 2 0,-2 1-1 16,0-2 0-16,2 2-2 0,-3-3 2 15,1 1-1-15,-1 2 2 0,2-1-2 16,-5-1-3-16,2 2 0 0,0-1-1 16,-2 1 0-16,3-2 1 0,-1 1-1 15,2 1-1-15,0-3 1 16,2 3 1-16,0 0-2 0,2 0 1 0,0 0 0 16,0 0-1-16,0 0 0 0,0 0 1 15,-2 0-1-15,0 0 0 0,1 2 0 16,-3-1 0-16,1-1 0 0,-1 2 1 15,2 0-1-15,-2 0 0 0,2-1 0 0,1 1 0 16,2 1 0-16,0-3 0 16,-2 1 0-16,3 0 2 0,-3-1-2 15,3 0 1-15,-2 0-1 16,-3 0 0-16,3 0 1 0,-2 0-1 0,0 0 1 16,1 0 0-16,0 0-1 0,0 0 0 0,-2-1 1 15,1 0 0-15,-2-1-1 0,2 2 1 16,0-1 2-16,-1 1-3 15,2 0 2-15,2 0 1 0,-3 0-3 0,-1 0 0 16,3 0 0-16,-2 0 1 0,-1-1-1 16,2 1 0-16,-3 0 0 0,0 1 1 15,2 2-1-15,-2-2 0 0,1 1-1 16,-1 0 1-16,1-2 1 0,0 2-1 16,-3-1 2-16,3-1-2 0,-2 0 0 0,1 0 1 15,-1 0-1-15,1 0 1 16,-1 0-1-16,0 0 0 0,2 0 1 15,0 0 0-15,0 0 0 16,3 0 0-16,-2-2 0 0,4 1 0 0,-2-2 0 16,-1 1 1-16,4-1-2 0,-2 0 1 0,0 1 1 15,1 2-1-15,1-3 0 0,-3 3 0 16,-1 0 0-16,2 0 0 0,-1-1 1 16,0-2-2-16,0 0 1 0,2 1-1 15,-1 0 1-15,5 0-1 0,-3 0 0 16,-1 2 1-16,2 0-1 0,-2-1 0 15,3 1 1-15,-4-2-1 0,2 1 1 16,-3 0-1-16,0-2 1 16,-1 1 1-16,-2 1-2 0,4 1 1 0,-3-1 2 15,1-1 0-15,0 2 1 0,0 0-2 16,1 0 0-16,-2-2-2 0,0 1 1 16,-1 0-1-16,-3 1 1 0,-4-1-1 0,-2 1 1 15,0 0 0-15,-1 0-1 16,0 0 2-16,0 0-1 0,0 0 1 0,0 0 0 15,0 0-1-15,0 0 0 0,0 0-1 16,-2 0-22-16,-1 0-43 16,-4-5-96-16</inkml:trace>
  <inkml:trace contextRef="#ctx0" brushRef="#br1" timeOffset="37672.47">2224 17035 136 0,'0'0'70'0,"0"0"-65"15,0 0 5-15,0 0 3 0,0 6-6 16,0-6 10-16,0 0 37 0,3 0-36 16,0 0-7-16,2 0 7 0,-2 0 1 15,4 0-3-15,-2 0-10 0,3 2-2 16,1-2-3-16,4 0-1 0,4 0 0 16,2 0-1-16,12-2-73 0,0-2-49 15</inkml:trace>
  <inkml:trace contextRef="#ctx0" brushRef="#br1" timeOffset="37793.85">2697 17022 78 0,'0'0'207'16,"0"0"-206"-16,0 0 1 0,0 0-4 0,0 0 2 16,60-4-58-16,-41-1-89 15</inkml:trace>
  <inkml:trace contextRef="#ctx0" brushRef="#br1" timeOffset="38005.35">3354 16970 7 0,'0'0'131'0,"0"0"-126"0,0 0 1 15,0 0 18-15,55-2-17 16,-39 2-6-16,5 0-1 0,0-3 0 16,1 3-16-16,6 0-36 0,-4-2-39 15</inkml:trace>
  <inkml:trace contextRef="#ctx0" brushRef="#br1" timeOffset="38103.69">3663 16963 42 0,'0'0'12'0,"0"0"-7"0,0 0-3 15,50 0-2-15,-34-1-61 16</inkml:trace>
  <inkml:trace contextRef="#ctx0" brushRef="#br1" timeOffset="38340.79">4140 16938 169 0,'0'0'6'0,"0"0"-6"15,0 0-20-15,0 0-135 0</inkml:trace>
  <inkml:trace contextRef="#ctx0" brushRef="#br1" timeOffset="39019.91">4263 16902 271 0,'0'0'28'0,"0"0"-21"0,0 0 45 15,0 0 11-15,0 0-25 0,0 0-13 0,0 0-14 16,0 0-5-16,-15-22-3 16,15 16-2-16,0-4 0 0,0 1-1 15,0-3-37-15,0-4-75 0,0 1-95 0</inkml:trace>
  <inkml:trace contextRef="#ctx0" brushRef="#br1" timeOffset="39177.32">4243 16525 380 0,'0'0'9'0,"0"0"-8"16,0 0 12-16,0 0 30 0,0 0-21 15,-17-53-14-15,17 42-7 0,0 2-1 16,3 0-30-16,-1-2-7 0,4 2-16 16,0 0-9-16,-2-1-9 0,-1 5-49 15</inkml:trace>
  <inkml:trace contextRef="#ctx0" brushRef="#br1" timeOffset="39316.93">4250 16373 104 0,'0'0'102'0,"0"0"-95"0,0 0 11 0,0 0 24 15,0 0-9-15,0 0-19 0,0 0-10 16,0 0-4-16,-13-54-1 0,17 51-7 16,-1 0-8-16,0-3-9 0,1 6-21 15,-2-1-25-15,0 1-20 0</inkml:trace>
  <inkml:trace contextRef="#ctx0" brushRef="#br1" timeOffset="43824.62">2281 16995 128 0,'0'0'8'16,"0"0"-2"-16,0 0 12 0,0 0 8 0,0 0 7 15,0 0-10-15,0 0-8 16,0 0-3-16,-30 0-4 0,26 5-3 16,-1 0 6-16,1-2-2 0,2 0-3 0,1-1 1 15,0-2 1-15,-1 0 0 0,2 0 1 16,0 0 2-16,0 0 2 0,0 0 1 16,0 2-3-16,2-2 4 0,0 0 2 15,0 0 1-15,2 1 1 0,1-1 0 16,1 0-6-16,1 0-3 0,1 0-1 15,1-1 1-15,1-1 3 0,1-2 1 16,1 0-2-16,0 0-1 0,2-1-3 16,-2-1 2-16,2 2-2 0,-1-1-4 15,-2-1-1-15,3 1 2 0,-3 3-2 16,0-1 0-16,-2 0-1 0,1 0-1 16,0-1-1-16,1 1 1 0,-1-2-1 15,3 1 1-15,0-3 0 0,2-1-1 16,0 2 0-16,2 1 1 0,0-1-1 15,1 0 0-15,0 0 0 0,-1 1 1 0,-2 1-1 16,1 0 0-16,-3-2 1 16,0 0-1-16,-4 4 1 0,-1-3 0 15,-1 2 0-15,0 0 1 0,0-1 0 0,-1 1 2 16,2 0 0-16,1-1 3 16,1 0-2-16,4-2 1 0,0-1-3 15,1 0-1-15,4-2 1 0,-1 0-3 16,1 1 2-16,0-3-2 0,-1 2 1 0,2 2 1 15,-1-1-1-15,-1 0 0 0,-2 2-1 16,-3 0 1-16,2-1 1 0,-2 2-1 16,2-2 1-16,0 2 1 0,1-2-1 15,-1 0 1-15,5 0 0 0,-2 0 1 16,2 0 0-16,0-1-1 16,-2 2 0-16,4-2 1 0,1-1 1 0,-1 0-2 15,1 1 0-15,1-2 0 0,-1 2-1 16,0-2 1-16,1 1-1 0,0 1 1 15,-1-1-1-15,-3 0 0 0,0 0-1 0,3 0-1 16,0-1 1-16,-2-1 1 0,5 2-1 16,-2-1 0-16,2-2 1 0,2 0-1 15,2-1 0-15,1-2 2 0,0 2-2 16,-2 2 0-16,1-1 1 0,-1 1 0 16,1-3 2-16,0 3-3 15,0-3 2-15,-4 2-1 0,2-1 0 16,2 0 0-16,1 0 1 0,-1-2-1 0,2 2 1 15,-2 0-2-15,-2 2 1 0,1-2 1 16,-4 2-1-16,1-1 0 0,-2 0-2 16,0 0 2-16,-4 3 2 0,-2 1-4 15,3-1 2-15,0 1-1 0,0-1 0 0,-1-2-1 16,4 2 0-16,-1 0 0 0,-1-2 2 16,5-2-2-16,-1 1 1 0,1 0-1 15,3 0 0-15,-4-1 1 16,2 2 0-16,0 2 0 0,-3-2-1 15,3 1 0-15,-1-2 1 0,1 1-1 0,0-1 1 16,-3 1 0-16,3 0-1 0,-2 0 2 16,-2-1-2-16,5 1 1 0,-2-2 2 15,-2 3-2-15,4-1 1 0,-4-1-1 16,2 1 1-16,-3 0-2 0,1 2 1 16,-4 1 0-16,-8 3 0 0,-2 0-1 15,-8 3 1-15,-3 1 0 16,0 0-1-16,0 1 1 0,0 0 1 15,0 0 0-15,0 0 2 0,0 0 0 0,0 0 0 16,0 0-1-16,0 0-2 0,0 0 0 16,0 0 0-16,0 0-1 0,0 0 0 15,0 0 0-15,0 0 0 0,0 0 0 16,0 0-1-16,0 0-10 0,0 0-13 16,0-3-2-16,-1-2-16 0,1 1 13 0,0 1 0 15,0-3 3-15,0 2 8 0,0-1 3 16,0 2 5-16,-2-2 6 0,-1-1 4 15,-1 1 0-15,0-2 0 0,2 3 1 16,-1 0 1-16,-1 0 2 16,1 1 5-16,1 1 4 0,0 2-1 15,0 0 3-15,1 0-1 0,-1 1-4 0,-3 6-5 16,2-2-1-16,0 6-1 0,1 0 3 16,0 1 4-16,2 0 0 0,0 1-1 15,0-3 1-15,0 0-3 0,0 1-2 16,3-3-1-16,3 1 0 0,2-4-1 15,-3 0-2-15,4-2 2 0,-2-1-2 16,3-1 2-16,-4-1-1 0,3 0 0 0,-3-1-1 16,2-4 2-16,-2-1-1 0,-1-2-1 15,2-3 2-15,-2-1-1 0,-2-2-1 16,1-2 0-16,-3-2 0 0,-1-1 0 16,0-2-1-16,-3 2 0 0,-1 0 1 15,-1 4-1-15,-2 4-1 0,2 4-1 16,1 2 1-16,-2 2 0 0,0 3 1 15,2 0-6-15,-4 5 2 0,2 2 1 16,-1 3 1-16,-1 2 1 0,4 2 1 16,-2 0 0-16,2-1 0 0,2-1 1 15,0 1 1-15,2-1 1 0,0-2 0 16,0 1-1-16,0-1 3 0,2-3-4 16,1 1 1-16,4-1-1 0,-2-3 0 15,1 2 0-15,3-3 0 0,-4-2 0 16,1 0 0-16,0-1 0 0,-1 0 2 15,3-8-1-15,-4 1 1 0,-1-5-2 0,1-1 2 16,-1-1-2-16,-1-1-1 0,0-2 1 16,-2 2 0-16,0 0-1 15,-4-1-1-15,-1 2 1 0,2 2-1 0,-1 4-1 16,0 3-1-16,-1 1 1 16,2 4 0-16,0 0-1 0,-1 5-2 0,-2 2 1 15,1 2 2-15,1 2 0 0,-2 2 2 16,3-2 0-16,2-3 2 0,1-1 0 15,0 2 2-15,2-3 0 0,3 1-1 16,1-1-1-16,-2-1-1 0,4-3 2 16,-1-1-1-16,3-1 0 0,-3 0-1 15,-1-4 1-15,0-2 0 0,-3-2 0 16,-3 0 1-16,0 0-2 0,0 1 1 0,-1 2-2 16,-4 1 0-16,-3 2 0 0,1 2-2 15,-5 0-2-15,0 5-19 16,3 1-40-16,-3-2-49 0,7-4-110 15</inkml:trace>
  <inkml:trace contextRef="#ctx0" brushRef="#br1" timeOffset="49021.24">2229 16993 205 0,'0'0'19'0,"0"0"58"15,0 0-19-15,0 0 6 0,0 0-7 16,0 0-2-16,0 0-15 0,0 0-8 16,-10-31-12-16,10 34-14 0,0 4-4 15,0 7 0-15,2 2 12 0,0 1 3 16,1 1-5-16,-1-6-5 0,0-3-1 15,0-2 1-15,2-3-4 0,-2-3 3 0,3-1-3 16,-1 0-1-16,0 0 4 0,-1-3 1 16,2-2 0-16,-3-3-1 15,-2-1-3-15,0 1 2 0,-1-1 1 16,-5 0 3-16,1 1 2 0,1 1-4 16,-3 1-2-16,3 2 1 0,0 1-4 0,4 3 3 15,-1 0-3-15,0 0 0 0,0 0-2 16,-1 0 0-16,0 2 0 0,0 0 2 15,2 0-1-15,-1-1-1 0,1 0 0 16,0-1 2-16,0 0 0 0,0 0-1 16,0 0 0-16,0 1-1 0,0 0-4 0,0 3-42 15,0 1-55-15,0-3-85 16,3-2-265-16</inkml:trace>
  <inkml:trace contextRef="#ctx0" brushRef="#br1" timeOffset="50276.62">5048 15723 328 0,'0'0'23'0,"0"0"-15"0,0 0 62 16,0 0 5-16,0 0-32 0,0 0-20 15,-21 8-14-15,18 4-3 0,1 0 1 16,1 2 8-16,1 0 0 0,0-1-3 15,1-2-1-15,3-2-2 0,2 1 0 16,2 0-4-16,-2-3-1 0,2-2 1 0,-2-1 0 16,4-2 1-16,-2-1 1 0,2-1-3 15,0 0 0-15,0-1-1 16,2-5-1-16,-2 2 1 0,-2-3-1 16,-1-1-1-16,0-1-1 0,-3-3 1 0,0-2-1 15,-1-4 2-15,-2-2 0 0,-1 0 0 16,-3 0 0-16,-4 3-1 0,-3 0 1 15,3 5-2-15,-6 4 1 0,4 3-1 16,1 4 0-16,-3 1 0 0,3 1-1 16,-2 5 1-16,3 3 1 0,-3 1 1 15,5 5 0-15,2-1 1 0,-1 2 1 16,3 1 1-16,1 0-1 16,0-3 2-16,5 0 0 0,-1-1-2 0,3-2 0 15,3-1 0-15,0-2 0 0,1 1 0 16,1-3 0-16,2-2 0 0,0 0 1 15,-4-4-2-15,1 0-1 0,2-2 0 16,-4-5 0-16,3-1 0 0,-4-2-1 0,-1-2 0 16,-3 1 1-16,-2-3 0 15,-2 0 0-15,0-1 0 0,-3-1 0 0,-2-3-1 16,-5 1 1-16,2 4-2 0,-2 1 1 16,5 5-1-16,-2 5 0 0,1 2-1 15,2 1 1-15,-4 4-2 16,1 5 0-16,-1 4 1 0,1 4 1 0,1 2 0 15,1 0 0-15,1-1 0 16,3 0 2-16,0 0-1 0,1-7 1 0,1 1 2 16,5-2 0-16,4-3-1 0,3 1 2 15,-3-5-2-15,4-2 2 0,0-1-3 16,2-5-1-16,-1-3 3 0,-2-4-2 16,-4 1 0-16,-1-1-1 0,-5-1 1 15,-2-1 0-15,-1-1 0 0,0 1 0 16,-3 0-1-16,-4 0 1 0,1 0-1 0,-4 4 0 15,2 2-1-15,-2 3 0 16,1 4 0-16,-4 1-2 0,1 3-1 16,1 3 1-16,1 3 2 0,5 1-1 15,4 2 0-15,1 0 1 0,5 2-23 0,3-5-77 16,1-4-97-16</inkml:trace>
  <inkml:trace contextRef="#ctx0" brushRef="#br1" timeOffset="62157.63">27823 9397 295 0,'0'0'168'0,"0"0"-131"16,0 0 4-16,7-59 0 0,3 51 21 15,5 0-17-15,7 6-24 0,4-1-7 16,3 3 1-16,-4 0 1 0,-1 5-5 0,-5 4 2 15,-4 0-2-15,-7 5-7 16,-1 3-2-16,-6 1-2 0,-1 4 0 0,-8 2-1 16,-4 1 1-16,-5-1 0 0,-4-2-5 15,2-2-11-15,1-6 3 16,4-1 5-16,4-6 3 0,5-4 4 16,4-2 1-16,1-1 1 0,1-4 3 15,7-7 5-15,3-6-8 0,6-2-1 0,5-2-1 16,3 0 1-16,0-1 0 0,-4 1 0 15,3-2 1-15,-2 1 0 0,-3 0 0 16,-2 0 0-16,-1 2 7 0,-4 4 3 16,-6 3 4-16,0 5-1 0,-5 2 5 15,-1 4 0-15,0 0-6 0,-6 2-3 16,-1 0-3-16,-8 0-7 0,-2 9 0 16,-3 0 0-16,1 5 2 0,-1 4-2 15,4 2 0-15,3 1 0 0,3 1 1 0,1 0-1 16,4 1 0-16,5 2 0 0,0-2 0 15,4-2 1-15,8-1-1 16,3-1 1-16,4-2-1 0,6-3 1 0,6-3-1 16,4-3 0-16,7 1 0 15,3-5-8-15,0 1-33 0,2-4-32 0,0-1-70 16,-3-1-195-16</inkml:trace>
  <inkml:trace contextRef="#ctx0" brushRef="#br1" timeOffset="62672.74">28565 9472 519 0,'0'0'28'0,"0"0"-14"0,0 0 46 0,0 0 2 16,0 0-18-16,0 0-12 0,0 0-13 15,0 0-10-15,-4-25-1 0,20 31-3 16,6 1 4-16,6 0 3 0,0 1-1 16,3-2-1-16,0 0-4 0,5-3 1 15,0 2-1-15,2-1-3 0,0-3 1 16,-1 0-3-16,2-1 0 0,-5 0 0 16,2-4 0-1,-3-3 0-15,-1 4 0 0,-8-3 0 0,-9 0-1 0,-5-2 0 16,-10-1 1-16,0-2-1 0,-8-1 0 15,-2-1-11-15,-5-3-12 0,-9-2-3 16,0 1 0-16,0-3 3 0,-2 2 4 16,5 2 8-16,0 2 6 0,10 5 4 15,3 4 1-15,7 5 0 0,1 0 0 0,9 7 0 16,3 5-2-16,11 4 2 0,9 3 2 16,2 5 2-16,-1-1-1 0,-5 2-1 15,-5-3-1-15,-8 1 3 16,-6-1 6-16,-7 2-3 0,-2-1-3 0,-9 2-1 15,-4-1 0-15,-7 1-1 0,-7-4 0 0,2 1 0 16,-8-6 0-16,2-2-2 16,3-3 1-16,3-3 1 15,4-5-2-15,5-2 1 0,5-1 0 0,4-6 1 16,5-5 0-16,4-3-2 0,9-3-50 16,11-6-85-16,2 2-215 0</inkml:trace>
  <inkml:trace contextRef="#ctx0" brushRef="#br1" timeOffset="63307.84">29899 9364 498 0,'0'0'35'0,"52"-34"-22"16,-30 28 28-16,3 2 23 0,2 4-22 15,3 0-9-15,-1 4-5 0,-6 5-9 0,-8 3-6 16,-3 5-4-16,-7 4-7 0,-4 3-2 16,-1 3 0-16,-11 3 0 0,-5 1 0 15,-9 0 0-15,-2-2 0 0,-1-3 0 16,-3-4-2-16,2-5-7 0,9-4 1 16,3-7 8-16,5-1 0 0,6-5 0 15,5-2 1-15,1-7 1 0,1-6 3 16,12-4-1-16,9-5-2 0,7 0-2 15,8-1 0-15,2 4 0 0,5-2 0 16,-2 1 0-16,-1 0 1 0,-2 1-1 16,-3-2 3-16,-4 4 1 0,-8 4 5 15,-7-2 0-15,-10 3-2 0,-3 3 6 0,-4 0 3 16,-3 3-1-16,-3 1-9 0,-5 4-2 16,-4 0-3-16,-1 2 1 15,-3 1-2-15,0 2 3 0,2 4-3 0,2 6 2 16,4 2-1-16,-1 5 0 15,0 4 1-15,5 3-1 0,1 4-1 0,6-2 4 16,1 2-1-16,8 0 2 0,4-4-2 16,2-1 0-16,4-3 0 0,1-2 0 15,8-3-1-15,-2-4 0 0,3-2-1 16,3-2 0-16,1-3-1 0,2 0-14 16,8-3-15-16,-2-1-68 0,3-2-77 0,-8-4-179 15</inkml:trace>
  <inkml:trace contextRef="#ctx0" brushRef="#br1" timeOffset="63557.95">30814 9315 423 0,'0'0'113'0,"0"0"-72"15,0 0 19-15,0 0 29 0,0 0-19 16,0 0-44-16,0 0-14 0,0 0-5 15,-5-2 1-15,4 23 21 0,1 0-11 16,0 2-7-16,0-2-5 0,0 2-3 16,0-2-1-16,4 2 0 0,-2-2-1 15,0 2 0-15,1-2-1 0,-1-2 0 16,2-1 0-16,-3-4 0 0,0 1-3 16,1-4-43-16,-2-4-35 0,1-2-42 15,-1-5-51-15,0 0-121 0</inkml:trace>
  <inkml:trace contextRef="#ctx0" brushRef="#br1" timeOffset="63724.05">30581 9485 345 0,'0'0'94'0,"0"0"-38"16,0 0 26-16,0 0 1 0,0 0-32 0,0 0-25 16,0 0 4-16,67-38-13 0,-28 33-2 15,6 1-4-15,0 3-3 0,0-1-3 16,-1 2-3-16,-2 0-2 0,-5 3 0 15,-2 3-32-15,-6-1-98 0,-8-4-141 16</inkml:trace>
  <inkml:trace contextRef="#ctx0" brushRef="#br1" timeOffset="64643.53">31426 9450 484 0,'0'0'149'0,"0"0"-121"16,0 0 16-16,0 0 11 0,0 0-21 0,-49-49-22 16,33 49-5-16,-2 4-4 0,-1 4-2 15,-2 4-1-15,-1 3-2 0,4 5 2 16,0-2 0-16,3 4 0 0,4 0 0 16,3 3 0-16,5-1 0 0,1-1 1 15,2 1-1-15,3-2 0 0,5-1-1 16,4-6 1-16,4-2-8 0,0-4-22 15,1-4-4-15,0-5 3 0,-1 0 2 16,-3-6 11-16,-4-5 6 0,3-3 12 16,-2-1 1-16,-1-6 0 0,3-3 2 15,-5-5 2-15,2-3 8 0,-2-5 6 0,0-8 0 16,-3-2 1-16,1-6-3 0,1-1 0 16,-2 0-2-16,2 6 6 15,0 11-10-15,-2 11-6 0,-1 11 12 0,-1 8-3 16,-2 4 1-16,0 3-6 15,0 0-6-15,0 9-3 0,0 8-6 0,1 8 5 16,2 7 1-16,1 5 0 0,-1 1 2 16,3 4-2-16,-2-2 3 0,3 1-3 15,-3-2 0-15,-1 1-1 16,2-3 1-16,-3-3 0 0,2-2 0 16,-3-3 1-16,0-4-1 0,1-2 0 0,-1-7 1 15,2-4 0-15,0-8-1 0,0-2 0 0,1-2 1 16,2-5 0-16,5-5 4 15,1-5-4-15,2-2 0 0,-2-5 1 16,2-3 0-16,6-2-1 0,2-6 0 16,0 2 1-16,3 0-2 0,-3 5 1 0,3 5-1 15,-1 7 1-15,-5 5-1 0,1 4-1 16,-4 5 0-16,1 2 1 0,-3 5 1 16,-1 4 0-16,-6 1-1 0,-1 4 0 15,-4 0 0-15,-2 2-2 0,-4 4 1 16,-5-2 0-16,-4-1 0 15,-1 1 1-15,1-3 0 0,-2 3-1 0,3-6-8 16,0 0-3-16,4-3 5 16,1-5 3-16,5-1 3 0,1-5-1 0,1 0 2 15,0 0 0-15,3-3 2 0,7-4 2 16,0-4-4-16,3 0-1 0,2-2 1 16,3-2 0-16,0-1 0 0,2-4 2 15,2-3-2-15,1 0 1 0,2-3 0 16,2 7 1-16,-1-2 2 0,-5 6 2 0,-2 4 4 15,-5 2 5-15,-4 5 1 0,-5 3-1 16,-5 1-4-16,0 3-3 0,0 6-8 16,-2 7-2-16,-3 3 2 15,-4 3 0-15,1 2 1 0,-1-5 0 0,5 4 0 16,3 1 0-16,2-1-1 0,7 2 0 16,4-5 1-16,3 1 1 0,5-7-2 15,5 1 0-15,1-5 3 16,2-5-1-16,-3-1 0 0,-4-4 0 0,-5-2 2 15,-5-2-3-15,-2-3 2 0,-5 1-3 0,-1-1 3 16,-3-1-3-16,-3-1-1 16,-7-1-13-16,-4-1-40 0,-8 0-44 15,-5 0-84-15,1 2-270 0</inkml:trace>
  <inkml:trace contextRef="#ctx0" brushRef="#br1" timeOffset="66001.58">27469 11021 201 0,'0'0'145'0,"-9"-72"-109"16,6 45-7-16,-3 2 28 0,3 6 10 15,2 2-20-15,1 8-7 0,0 4-9 16,0 4 0-16,0 1-7 0,0 0-8 16,0 1-9-16,4 8-7 0,5 6 1 15,4 8 3-15,4 2 3 0,0 7 1 0,0 2 6 16,-2-3-3-16,1 1-2 0,-3-1-2 16,0-2-1-16,-3-1-3 0,0-6 0 15,-3 3-2-15,0-5-1 0,-1-1 0 16,-3-5 0-16,1-4 1 0,-1-5-1 15,-1-1 2-15,0-2-1 0,-1-2 3 16,2-2 22-16,3-6 1 0,5-5 4 16,-1-7-16-16,3-2-3 0,0-5-4 15,1-1 0-15,-1-6 0 0,2-2-1 16,-3-3-4-16,-1-1-1 0,0 3-1 16,-4 3 0-16,0 7 1 0,-2 4 0 15,-3 6-1-15,0 6-1 0,-1 2 3 16,-1 5-2-16,0 4-1 0,0 0 1 15,0 0-1-15,-1 0-2 0,0 3-3 16,-1 5-3-16,1 4-29 0,1 3-17 0,0 1-38 16,9 0-44-16,-1-7-130 15</inkml:trace>
  <inkml:trace contextRef="#ctx0" brushRef="#br1" timeOffset="67294.23">27988 11187 189 0,'0'0'142'0,"0"0"-68"0,0 0-21 16,0 0 7-16,0 0-17 0,-4 5-19 15,-5-3-6-15,1 1 0 0,-1-1-6 16,5-1-2-16,2-1 5 0,1 0 5 16,1 0 11-16,0 0-4 0,0-1 0 15,0-1-4-15,1 1-4 0,0-1-5 16,2 1-4-16,1 1 1 0,2 0-8 16,4 4-1-16,5 3-2 0,-1 6 0 15,1 0 2-15,-3 1 0 0,-4 2 0 16,0 0 1-16,-7 2-3 0,-1 2 1 15,-5-2-1-15,-6 3 0 0,-3-2 1 16,-5-2-1-16,1 1 2 0,1-8-2 16,4-1 1-16,1-5-1 0,7-4 0 15,2 0 0-15,0-2-8 0,3-6-5 16,3-3-13-16,5-6-38 0,8 1-36 16,3-3-72-16,4 2-162 0</inkml:trace>
  <inkml:trace contextRef="#ctx0" brushRef="#br1" timeOffset="67802.94">28279 10989 491 0,'0'0'32'16,"0"0"1"-16,0 0 55 0,0 0-21 15,0 0-52-15,0 0-11 0,0 0 0 16,0 0 30-16,-7 73-7 0,3-43-8 15,2-2-5-15,-1-4-2 0,3 0-5 0,0 0-4 16,2-2-1-16,4 1-2 16,2-4 1-16,1 0-1 0,0-5 1 15,-1-4-1-15,1-4 0 0,-2-2-4 0,3-4-3 16,-2-5-2-16,1-3 5 0,2-5 4 16,-2-1 0-16,2-5 1 15,-4-2-1-15,3-2 1 0,-3-2 1 0,4-1-1 16,-3 4 0-16,0 3-1 0,-2 7 1 15,2 3-1-15,-5 7 0 16,-1 2 0-16,2 1 0 0,1 7-1 0,1 4 1 16,-1 5 4-16,1 1 1 0,-1 0 1 15,-2 1 1-15,1-4-3 0,2 2 3 16,1-3-2-16,3-2 2 0,0-1 3 16,1-4 1-16,3-2 1 0,-2-2-5 15,1-3 1-15,0-7-2 0,0-4 1 16,-2-1 1-16,-2-3 1 0,-2-3-3 0,0 0 1 15,-5-2-1-15,0-3-1 0,-2 0 0 16,0-4-2-16,-6 0-1 0,-6-2-2 16,-2 1-1-16,-4 0 1 15,-1 2-2-15,2 3-19 0,-1 2-23 0,3 3-20 16,0 2-38-16,1 0-29 16,6 0-70-16,-3 2-102 0</inkml:trace>
  <inkml:trace contextRef="#ctx0" brushRef="#br1" timeOffset="67996.83">28516 10718 310 0,'0'0'94'16,"53"-11"-36"-16,-19 11 6 0,6 1 9 15,6 8-16-15,8 4-12 0,-1 8-7 0,-3 2-7 16,-6 7-9-16,-9 3 0 16,-8 4-1-16,-8 3 2 0,-9 7-12 15,-9 2-5-15,-4 2-3 0,-9-1-1 16,-9 1-1-16,-5-2 0 0,-10-2-1 0,-4 1-3 15,-9-3-7-15,-7-2-34 0,-4-2-22 16,-8-5-4-16,-6-1-56 0,3-8-118 16</inkml:trace>
  <inkml:trace contextRef="#ctx0" brushRef="#br1" timeOffset="68345.81">27163 10617 360 0,'0'0'40'16,"-2"-52"-11"-16,-5 47 15 0,-3 5 29 15,-4 3-31-15,-3 14-29 16,-3 10-7-16,-7 10-2 0,-1 8 6 15,0 10 12-15,2 6 3 0,3 6-4 16,8 3-4-16,6-1 5 0,9 0 0 16,2-3-4-16,10-5-8 0,7-2 4 0,6-3-3 15,2-2-4-15,8-4 2 0,2-4-3 16,5-6-2-16,5-8 0 0,0-7-1 16,0-6 0-16,-3-8-3 0,-7-6 2 15,-4-5 0-15,-9 0-1 0,-6-4-1 16,-9-4-25-16,-6-5-46 0,-3-7-33 15,-6-4-119-15</inkml:trace>
  <inkml:trace contextRef="#ctx0" brushRef="#br1" timeOffset="69128.95">29134 11218 215 0,'0'0'118'0,"0"0"-77"0,0 0 9 16,0 0 21-16,0 0-10 0,0 0-23 15,0 0-8-15,0 0-10 0,-8-6-4 16,17 10-5-16,11 1 8 0,7-2 23 16,9 2-3-16,8-4-7 15,5-1-8-15,6 0-4 0,0-2-4 0,0-2-4 16,4 1 2-16,-3-1-5 0,1-1 0 16,-4 1-3-16,-5 3-2 0,-9-1-2 15,-10-1-1-15,-10 1 0 0,-13 0 2 16,-3 1-2-16,-3 0 0 0,-3-5 1 0,-4-1 1 15,-8-3-3-15,-6-1-3 16,-6-1-5-16,-2-2-14 0,0-1-5 16,3 0 3-16,-2 0 3 15,7 0 9-15,5 4 7 0,7 6 2 0,5 2 3 16,4 1 0-16,3 2 1 0,7 3-1 0,6 6-3 16,7 9 3-16,8 3 0 0,2 4 3 15,-3 2 5-15,-2 0 3 16,-9-1 0-16,-10 0-3 0,-6-1-1 0,-7 5-1 15,-12 1-6-15,-7 3 1 16,-13 0 1-16,-11 0-1 0,-3 1-1 16,1-8-60-16,-1-3-77 0,7-10-215 15</inkml:trace>
  <inkml:trace contextRef="#ctx0" brushRef="#br1" timeOffset="89200.67">25757 12351 317 0,'0'0'140'0,"-18"-53"-128"15,16 41 8-15,0 4 46 16,1 4-7-16,1 3-17 0,0 1-4 15,3 1-22-15,3 9-16 16,6 6-2-16,6 11 2 0,4 5 7 0,-1 6 4 16,-3 2 8-16,-4 1-3 0,-2-2-3 15,2-2-1-15,-2-2 0 0,-3-3-3 16,2-3 0-16,2-6-3 0,-5-3-3 16,3-5 1-16,-1-6 1 0,-2-3 5 0,0-2 5 15,-1-4-2-15,3-5 2 0,0-5 2 16,2-6 5-16,4-5-7 0,-3-3-4 15,1-3-2-15,-2-3 0 0,2-3-2 16,0-5 1-16,-1-5-2 0,-3-2-2 16,1-3 0-16,-2 1 0 0,-1 4-2 15,-3 6 0-15,0 9-1 0,-3 7 0 16,-2 7-1-16,0 6 0 0,0 5 0 16,0 2-2-16,-1 1-2 0,-2 2-23 0,0 10-29 15,2 4-12-15,1 5-23 16,8-1-15-16,4-3-69 0,3-3-218 15</inkml:trace>
  <inkml:trace contextRef="#ctx0" brushRef="#br1" timeOffset="90107.75">26659 12404 249 0,'0'0'121'15,"0"0"-100"-15,0 0 29 0,0 0 10 16,0 0-13-16,0 0-8 0,0 0-5 15,0 0-14-15,-20-8-7 16,32 9 1-16,6 0 11 0,8 4 3 0,4-1-2 16,4-4-4-16,1 3-4 0,1-3 2 15,1 1-2-15,0 0-6 0,-2-1-5 16,-1 0-4-16,-2 0 2 0,-2-2-2 0,-2 1 0 16,-6-1-3-16,-5 2 1 15,-9 0-1-15,-5 0 0 0,-3 0 0 16,-2 2-10-16,-5 3-37 0,-7 3-18 0,-6 2 7 15,-6-1-23-15,-1-2-35 0,-4 2-49 16,1-4-68-16</inkml:trace>
  <inkml:trace contextRef="#ctx0" brushRef="#br1" timeOffset="90313.34">26649 12523 227 0,'0'0'68'16,"0"0"-58"-16,0 0-3 0,0 0 59 15,0 0 15-15,0 0-22 0,78 23-5 16,-48-19-22-16,3-4-4 0,2 1 6 15,1-1-5-15,-2 0 0 0,-1 0-5 16,-6-1-6-16,-4-2-2 0,-5 3-3 16,-4 0-5-16,-5 0-4 0,-1 0-2 15,-5 0-1-15,-1 0 0 16,-2 0-1-16,0 0-1 0,0 0-2 0,-2 0-5 16,-4 3-28-16,-4-2-13 0,-4 1-17 15,-4-2-51-15,1-1-112 0</inkml:trace>
  <inkml:trace contextRef="#ctx0" brushRef="#br1" timeOffset="91485.21">27985 12497 165 0,'0'0'114'16,"0"0"-63"-16,0 0 3 0,0 0 14 15,22-65-14-15,-20 47-21 0,-2-2-11 16,-2 4-3-16,-7-2-3 0,-4-1-1 15,-3 3 1-15,-4-2-4 0,-2 4-1 16,-2 3 0-16,-1 2 5 0,0 4 0 0,0 4-5 16,-1 2 2-16,-2 8-3 15,0 7 1-15,-1 3 0 0,0 5 1 16,2 2-4-16,5 0 1 0,7 3-3 0,8-3-5 16,3 0 1-16,4-2 1 0,7-2-1 15,6 0-2-15,8-2 0 0,3-4 0 16,6-4 2-16,4-6 0 15,1-4 1-15,-2-2-3 0,-3-9-7 16,-5-2-3-16,-9-4 8 0,-3-2 2 16,-1-2 0-16,-1-3 1 0,-1-3-1 15,-1-4 2-15,-1 3-1 0,1 0 1 16,2 9-1-16,-2 5 4 0,2 4 1 0,3 8-1 16,-3 5-2-16,3 8-1 0,0 8-2 15,-2 4 3-15,-3 5 2 0,-2 2 0 16,-4 2-1-16,2 1 0 0,-5 0 0 15,0 1 1-15,0-1-1 0,-2 1 2 16,-3-2 6-16,-3-1-2 0,1-2-3 16,-4-6-1-16,2-3 2 0,-1-6 0 0,-2-3 0 15,2-5 2-15,-3-5 1 0,-1-3-1 16,1-1 0-16,-4-6 1 16,0-5-4-16,-1-1-4 0,2-4 0 15,0 0-2-15,2-1 0 0,1-3-1 16,3 2 0-16,2 3 0 0,1 5-2 0,5 6-19 15,2 2-19-15,5 3-21 0,7 2-68 16,4-1-69-16,4 0-214 0</inkml:trace>
  <inkml:trace contextRef="#ctx0" brushRef="#br1" timeOffset="91745.34">28300 12722 597 0,'0'0'67'0,"0"0"-61"16,0 0 11-16,0 0 13 0,0 0-15 16,0 0 0-16,0 0 10 0,8 72-13 15,-5-48-2-15,-1 3 7 0,-2 0-3 0,0 2-7 16,1 2-2-16,-1-4 0 0,0 4-3 16,0-3 0-16,-1 1-1 0,0-4 1 15,-4-3-1-15,2-4-1 0,-1-3 2 16,2-8-2-16,1-2 1 0,-1-5 0 15,0 0 1-15,0-2 1 0,-3-6 1 16,2-7-4-16,1-3-34 0,2-7-43 16,0-5-41-16,2-2-150 15</inkml:trace>
  <inkml:trace contextRef="#ctx0" brushRef="#br1" timeOffset="92124.14">29132 12308 320 0,'0'0'148'0,"0"0"-127"0,0 0 44 0,0 0-27 16,0 0-23-16,-73 57 10 0,42-22 6 16,-4 8-6-16,0 8-5 15,0 8 12-15,3 3 2 0,6 2-7 16,10 1-8-16,11-2-5 0,5-6-4 16,4-6-5-16,10-5-3 0,4-7-1 0,3-4-1 15,5-6 0-15,3-7 1 16,2-4 1-16,1-6 1 0,0-5-1 0,-3-4 0 15,-1-3 1-15,-7-4 0 0,-8-6-3 16,-5 2 0-16,-8-1-23 0,-4-4-32 16,-10-1-47-16,-5 0-108 0</inkml:trace>
  <inkml:trace contextRef="#ctx0" brushRef="#br1" timeOffset="92972.1">26434 11830 241 0,'0'0'138'0,"0"0"-103"0,0 0 19 16,0 0 26-16,0 0-17 16,0 0-19-16,0 0-17 0,2-16-25 0,-16 37 2 15,-6 2 4-15,1 2 9 0,-1 0-7 16,2 0-4-16,2 2-6 0,2 2 2 15,4-2-2-15,3-3-35 0,0-7-152 16</inkml:trace>
  <inkml:trace contextRef="#ctx0" brushRef="#br1" timeOffset="95775.4">29139 12648 316 0,'0'0'143'15,"0"0"-107"-15,0 0 6 0,0 0 20 16,53-47-18-16,-37 39-10 0,1-1-7 16,-1 7-4-16,-1-3-2 0,0 5 0 0,-2 0-6 15,-2 0-4-15,1 7-5 16,-7 2-4-16,-1 5-1 0,-2 1-1 16,-2 2 0-16,-6 3-1 0,-7-2 1 0,-3 3 1 15,-4-3-1-15,-2 0-12 0,3-1-8 16,-2-2 1-16,5-3 4 15,4-5 7-15,2-2 6 0,7-2 2 16,2-3 1-16,1 0-1 0,0-3 2 0,6-7 3 16,6-1-1-16,4-4-4 0,5 2 0 15,0-1 0-15,3-1-1 0,-2 4 1 16,2-2 0-16,-5-1 0 0,1 0 1 16,-2-2-1-16,1 0 0 0,-2-1 2 15,-3 2 7-15,-2 1 5 0,-2-2 2 16,-4 5-2-16,-5-1 0 0,-1 2-2 15,0 3 1-15,-5 0-2 0,-5 2-3 16,0 2-3-16,1 1-2 0,-4 2 0 16,1 0-2-16,2 5 0 0,-4 6 0 0,3 3 0 15,1 7 0-15,-1 2-1 0,5 2 1 16,0 1 2-16,5 2 0 16,1-5-1-16,8 3 1 0,2-3-1 0,8-1-1 15,3-2 0-15,1-3 1 16,7-2-1-16,4-3 2 0,0-3-2 0,2-5 0 15,-4-4 1-15,-5 0 0 0,0-4-2 16,-9-4 0-16,-7-1-1 0,-4 1 1 16,-5 1 0-16,-1 0 1 0,-9 0-1 15,-2 2-10-15,-7 0-47 0,-5-2-57 16,5-4-90-16</inkml:trace>
  <inkml:trace contextRef="#ctx0" brushRef="#br1" timeOffset="96171.58">29921 12494 344 0,'0'0'129'0,"0"0"-99"0,0 0 39 16,0 0 6-16,0 0-21 0,0 0-26 15,0 0-9-15,4-9-7 0,-4 27 5 16,-1 5 13-16,1 3-6 0,-2 1-4 0,1 1-2 15,1-3-5-15,0 0 0 0,0 0-4 16,4-4-6-16,0-1 1 0,3 0-3 16,-5-4-1-16,3-2 0 15,-3 1 0-15,1-3-1 0,-3-4-26 16,0-1-22-16,-3-3-31 0,-2-3-20 0,-1-1-31 16,-3 0-55-16,1-2-79 0</inkml:trace>
  <inkml:trace contextRef="#ctx0" brushRef="#br1" timeOffset="96338.46">29755 12694 5 0,'0'0'282'0,"0"0"-232"0,0 0 23 0,0 0 12 16,-45-50-16-16,45 47-13 0,1 1 1 15,8 0-20-15,5-3-14 0,7 2-5 16,12-1 4-16,7 1-4 16,4 3-4-16,4-1-3 0,-4 1-5 0,-5 0-5 15,-6 0 0-15,-5 0-1 16,-4 3-19-16,7 1-63 0,0 1-32 0,1-4-34 15,-4 2-103-15</inkml:trace>
  <inkml:trace contextRef="#ctx0" brushRef="#br1" timeOffset="97207.09">30369 12582 430 0,'0'0'40'0,"0"0"-1"0,0 0 46 15,0 0-22-15,0 0-20 0,-53-45-14 16,39 45-8-16,-1 2-5 0,-1 3-3 15,0 7 1-15,1 1-5 0,0 2-3 16,3 3-1-16,1 1-2 0,1 0-2 16,6 1 2-16,2-3-3 0,2 0 1 15,0-3 0-15,7 0-1 0,3-3 0 16,0 0 0-16,3-4 1 0,3-1-1 0,4-3-4 16,1-2-8-16,0-1 12 0,1-5-4 15,-1-3-9-15,-1-3 4 0,-5-4 7 16,-6-1 2-16,0-2 0 0,-4-3 0 15,0 0 1-15,-2-8-1 0,-3-3 2 16,0-2-2-16,-5-6 1 0,-1-3 3 16,1 1-1-16,-3-1 1 0,4 7-1 15,4 8 2-15,0 7 8 0,0 12-5 16,0 4 1-16,0 5 6 0,0 1 2 16,0 8-17-16,0 6 1 0,2 8-1 15,3 7 1-15,3 2 5 0,-2 6 2 16,4 0-1-16,-7 1-1 0,1-1 1 15,0-1-1-15,-2 0 0 0,0-2-4 16,-2-2 1-16,0-1-1 0,0-5-1 16,0 0-1-16,-1-4 0 0,-1-4 1 15,1-4-1-15,-1-6 0 0,2-5 0 16,0-3-1-16,2-1 1 0,4-7 0 0,0-5 5 16,7-5-5-16,0-3 1 0,0-4-2 15,-1-1 0-15,5-6 1 0,6-5 0 16,0-1 0-16,6 1 0 0,3 3 0 15,-2 8 0-15,-3 7 0 0,0 7 0 16,-6 4 0-16,-1 4 0 0,-4 3 0 0,-5 1 0 16,-3 5 0-16,-2 3 0 0,-3 4-2 15,-3 1 2-15,0 4 0 16,-6 1 0-16,-4 0 0 0,2-1 0 16,-4-2 2-16,2 0-2 0,1-3 0 15,-1-1 0-15,6-3 0 0,0-2 0 16,3-4 0-16,0-3-2 0,1 0 2 0,0 0 0 15,2-3 2-15,4-6 0 16,4-2-1-16,-1-1-1 0,3-2 0 0,0 0 0 16,0 1 0-16,4-3 0 0,1 0 0 15,3-2 0-15,0 1 0 0,-2-1 0 16,0 4 0-16,-5 2 1 0,-4 2-1 16,-2 2 0-16,-3 5 1 0,-4 0 3 15,0 3 6-15,0 6-8 0,-4 5-1 16,-3 5 0-16,1 0 2 0,1 7-1 15,-1-3 0-15,4 2 1 0,2-1-3 16,0-3 2-16,3 1-1 0,5-2 0 16,-2-1-1-16,7 1 1 0,-2-3-1 15,0-3 1-15,2-1-1 0,-1-5 0 16,-3-2 1-16,0-3 0 0,-4 0-1 0,-1-3-4 16,0-2-6-16,-3-3-3 0,-1 0-14 15,-6-3-21-15,-1 0-40 16,-3-5-42-16,3-1-253 0</inkml:trace>
  <inkml:trace contextRef="#ctx0" brushRef="#br1" timeOffset="97776.26">31475 12877 130 0,'0'0'297'16,"0"0"-246"-16,0 0-18 0,0 0 41 15,0 0-22-15,0 0-16 0,0 7-11 16,-9-5-7-16,-3 1-3 0,0-2 1 0,2-1 1 15,3 0-2-15,3 0-4 0,-1-3-3 16,3-1 3-16,1-1 6 16,1-1-2-16,0 1-1 0,6 0-2 0,3 1-5 15,5 4-4-15,6 0-2 16,0 1 0-16,4 7 2 0,-4 3-1 16,-2 3 3-16,-4 1 1 0,-4 3 2 15,-5 2-2-15,-5 0-3 0,-2 2-2 0,-11 0 0 16,-7 2 0-16,-5-3 0 15,-1 0 1-15,-3-3-1 0,1-4 1 0,3 0-2 16,1-6 0-16,6-5-2 0,10-2-25 16,3-1-11-16,5-7-26 0,3-7-23 15,6-4-34-15,5 1-120 0</inkml:trace>
  <inkml:trace contextRef="#ctx0" brushRef="#br1" timeOffset="98209.46">31676 12510 495 0,'0'0'20'0,"0"0"-7"16,0 0 56-16,0 0-3 0,64-42-29 15,-52 46-4-15,-1 6 6 0,0 0-10 16,-3 5-5-16,0 1-3 16,1 0-7-16,-1 3-4 0,1-3-4 0,1 0-4 15,4-1 1-15,1-2-2 0,2-1 0 0,-1-2 0 16,0 0 0-16,-1-7-1 15,-2-3-12-15,-2 0 1 16,0-7 3-16,0-5 4 0,-1-1 2 0,-1-5 2 16,-3-3 1-16,-2-6-1 0,2-4 1 15,-2-2-1-15,0 2 1 0,4 4 0 0,-3 8-1 16,0 6 2-16,0 6 3 16,-3 4 3-16,0 3 2 0,0 0-3 0,3 6-4 15,6 6-2-15,-4 6 2 0,4 3 4 16,0 6 3-16,-3 2 4 0,-1 0-3 15,-3 2-1-15,-3-2-2 0,-1 2-2 16,0 1 0-16,-5-3-3 0,-4 3 1 16,-2-1-3-16,-1-3 1 0,0 0-1 15,-5-4 0-15,5-1-1 16,-2-6 0-16,4-2 0 0,0-5 1 0,1-3-1 16,2-4-1-16,1-3-23 0,-2 0-15 15,2-7-8-15,1-4-16 0,-1-5-36 16,3-5-41-16,1-3-116 0</inkml:trace>
  <inkml:trace contextRef="#ctx0" brushRef="#br1" timeOffset="98476.41">32197 12205 358 0,'0'0'36'0,"65"13"-16"0,-37 6 36 16,0 8 33-16,-1 3-25 0,-2 8-19 15,-4 3-11-15,-7 3-7 0,-3 5-5 16,-7 1-5-16,-1 4 4 0,-3 3-6 16,-6 0-2-16,-9 3-5 15,-3-3-6-15,-4-5 1 0,-2-4-1 0,-2-4 0 16,-3-6-2-16,-1-4 0 0,-1-1-1 16,-4-3 0-16,2-5 0 0,1-3 1 15,4-7 1-15,7-3-1 0,6-5 2 16,5-3-2-16,3-3 2 0,3-1-2 15,2-5-4-15,-2-6-46 0,-2-7-65 0,1-5-222 16</inkml:trace>
  <inkml:trace contextRef="#ctx0" brushRef="#br1" timeOffset="99494.04">14139 14364 440 0,'0'0'72'0,"0"0"-65"0,0 0 12 15,0 0 24-15,0 0 0 0,0 0-9 16,0 0-24-16,71-20-8 0,-31 20-1 15,11 0 3-15,13-3 4 16,13 1-1-16,13-1-1 0,12-2 2 16,15-1 9-16,13-1 13 0,9 0-1 15,6 1-5-15,8-1-6 0,7 3 0 0,4-2-3 16,4 1-10-16,2 1 3 0,-8-5 0 16,-3 2-1-16,-13-2-7 0,-12 0 1 15,-16 2-1-15,-23-2 3 0,-19 3 1 16,-22 1-2-16,-29 0 0 0,-15 3-2 15,-12 0 0-15,-21 2-2 0,-15 3-20 0,-14 4-34 16,-15-1-55-16,-13-2-38 16,8-3-178-16</inkml:trace>
  <inkml:trace contextRef="#ctx0" brushRef="#br1" timeOffset="99811.29">14442 14292 470 0,'0'0'0'0,"0"0"-27"0,0 0 24 16,0 0 3-16,0 0 0 0,0 0 30 16,0 0 12-16,69 29-14 0,-21-21-5 15,13-3 5-15,13 0-4 0,14-4-2 16,16-1 2-16,12 0-11 0,10-1-2 15,11-2-1-15,7-1-1 0,8-1 0 0,5-1-5 16,-4 1 3-16,-6-3 6 0,-9 0 0 16,-14-2 0-16,-14-1-3 0,-13 0-4 15,-15-2 7-15,-17 6-1 0,-15 1-2 16,-20 2-6-16,-16 3-3 16,-14 1 0-16,-17 1-1 0,-15 6-20 0,-14 0-48 15,-9 1-79-15,-1-4-243 0</inkml:trace>
  <inkml:trace contextRef="#ctx0" brushRef="#br1" timeOffset="107567.76">25719 15506 604 0,'0'0'18'16,"0"0"-11"-16,0 0 13 0,0 0 32 15,0 0-21-15,0 0-1 0,0 0 5 16,0 0-22-16,0 0-10 15,39 9 3-15,-7-8 7 0,5 3 4 0,3-4-3 16,1 0-6-16,1 0 1 16,-2 0-2-16,0-1-2 0,-2 0-4 15,0-2-1-15,-4 0 0 0,-8 2-1 0,-9 1 1 16,-11 0 0-16,-6 1 0 0,-5 5-4 16,-10 3-47-16,-7 3-7 0,-8 3-25 15,-4-3-11-15,-5 1-27 0,-3-1-39 16,4 1-37-16</inkml:trace>
  <inkml:trace contextRef="#ctx0" brushRef="#br1" timeOffset="107761.31">25696 15677 180 0,'0'0'132'0,"0"0"-94"0,0 0-8 16,0 0 28-16,0 0-6 15,0 0 15-15,0 0-25 0,82 46-13 0,-38-43-2 16,3-2-3-16,-1-1 0 0,-2 0 3 16,-5 0 2-16,-4-3-6 0,-3 1 3 15,-6-2-5-15,-4 2-6 16,-6 0-1-16,-8 1-3 0,-5 0-5 15,-3 1-3-15,0 0-2 0,0 0 0 0,0 0-1 16,-2 1-1-16,-3 1-1 0,-7-1-7 16,3 1-34-16,0-2-43 0,4-4-36 0,3-5-127 15</inkml:trace>
  <inkml:trace contextRef="#ctx0" brushRef="#br1" timeOffset="108452.65">27043 15527 289 0,'0'0'202'0,"0"0"-168"15,0 0 15-15,0 0 14 16,0 0-21-16,0 0-20 0,14-57 0 16,-14 43-5-16,0-3-5 0,-8 1-2 0,0-2-4 15,-4 2-1-15,-5 1-3 16,-2 3 0-16,-2 1 2 0,-6 6-2 15,1 3 1-15,-1 2 1 0,-3 4 0 16,3 7 3-16,0 4 4 0,0 5-1 0,3 2-1 16,3 2-5-16,6 1-1 15,5-2 2-15,8 1-3 0,3-3 0 16,11 0-1-16,4-5 1 0,8 0 1 0,6-3 0 16,6-7-1-16,1-3 0 15,2-3-2-15,-3-4 0 0,-6-7-4 0,-5-2 4 16,-8-1-1-16,-3-1 1 0,-7-2 3 15,1-1-3-15,-5-1 2 0,0 0 0 16,0 2 0-16,-2 1 0 0,0 7 6 16,0 5 5-16,2 3-2 0,-3 1-1 0,1 8-10 15,0 10 0-15,0 5 0 16,1 8 1-16,0 1 0 0,2 5 0 16,1 2 0-16,-1 4 1 0,0 1 0 0,-1 5 6 15,-2-2-1-15,-1 1-1 0,-7-4-1 16,-3-2 0-16,-5-9-1 0,1-3 2 15,0-10-4-15,1-7 3 0,2-6 1 16,0-7 0-16,0 0 1 0,-1-9 1 16,-1-5 4-16,1-2-2 0,-1-5 0 15,1-3-10-15,0 0 0 0,1-5 0 16,-1 0 0-16,1 1 0 0,5 5 0 16,2 6 0-16,1 6 0 0,3 8-17 15,2 3-16-15,8 2-28 0,11 4-67 16,6-1-49-16,1-4-177 0</inkml:trace>
  <inkml:trace contextRef="#ctx0" brushRef="#br1" timeOffset="108718.3">27306 15859 710 0,'0'0'20'0,"0"0"-7"0,0 0 80 16,0 0-45-16,0 0-32 15,0 0-13-15,0 0 11 0,19 67-3 0,-16-41 1 16,-1 2 2-16,-1-1-4 0,2 3-4 16,-3 0-1-16,0 1-3 0,0-2-1 15,0-1 0-15,0 0 0 0,-1-5-1 16,-2-5 1-16,2-4-1 0,-2-6 0 0,2-3 1 16,0-2 0-16,1-3-1 15,-1 0 2-15,-3-7 3 0,1-6-1 16,-2-4-4-16,1-8-16 0,4-5-23 15,0-5-25-15,6-5-63 0,3-2-97 0</inkml:trace>
  <inkml:trace contextRef="#ctx0" brushRef="#br1" timeOffset="109168.76">28034 15266 206 0,'0'0'186'0,"0"0"-146"15,14-58 8-15,-14 50 40 16,-3-1-28-16,-2 5-15 0,-1 3-10 16,-4 1-8-16,-6 1-13 0,-4 9-6 15,-4 8 1-15,-6 8 1 0,0 6 4 0,0 10 2 16,2 4 3-16,3 6-1 0,3 5-3 16,2 3 3-16,7 1-7 0,4 2-2 15,7-2-3-15,2-1-3 0,5-4-3 16,9-3 0-16,5-9 0 0,8-5 0 15,2-6 1-15,4-7 0 16,1-7 1-16,-1-5 0 0,0-5 0 0,-6-5 0 16,-2-4 0-16,-6-6 0 0,-4-4 0 15,-2 1-2-15,-8-4 0 0,-1-1-30 16,-4 0-40-16,0-3-39 0,-5-4-68 0,-2-2-208 16</inkml:trace>
  <inkml:trace contextRef="#ctx0" brushRef="#br1" timeOffset="109652.84">28146 15493 157 0,'0'0'344'15,"51"-29"-326"-15,-29 24 14 0,4 4 49 16,-5 1-20-16,-2 0-22 0,-1 4-1 16,-7 4-13-16,-4 3-13 0,-5 1-4 15,-1 4-2-15,-1 3-2 0,-10 3-4 16,-3 3 1-16,-5 0 0 0,1-2 0 15,-3 3-1-15,-3-5 0 0,4-1-12 16,0-3 0-16,6-6 7 0,4-4 4 0,3-5 1 16,5-2 1-16,1 0 0 15,1-1 2-15,4-5 4 0,1-6-3 0,6-1-3 16,1-1 0-16,4 1 0 16,3 0 0-16,-2-3-1 0,3 2 1 15,1 0-1-15,0-3 2 0,1-1 0 0,3-1 3 16,-3 0 3-16,-1 1 1 0,-1 0 4 15,-7 0 3-15,-4 3 1 0,0 3-2 16,-7 0-4-16,-2 5 1 0,-1 2 3 16,0 5 0-16,0-1-2 0,-1 1-5 15,-4 4-8-15,-6 6 0 0,-6 6 0 16,3 6 0-16,-4 3 1 0,6 3-1 16,-2 1 1-16,3-2 3 15,4-1 1-15,2-3 1 0,5 0 0 0,0-4-1 16,3 2-2-16,6-4-2 0,-2-3 1 15,6 0 0-15,0-2 0 0,4-2-1 16,-2-2 0-16,-1-4 2 0,-1 1-3 0,-2-3 0 16,1-2 0-16,-6 0-3 0,4 0-23 15,-2-3-20-15,4-6-38 0,-2-6-80 16,-1-3-206-16</inkml:trace>
  <inkml:trace contextRef="#ctx0" brushRef="#br1" timeOffset="110173.67">28854 15756 287 0,'0'0'134'0,"0"0"-103"15,0 0 6-15,0 0 52 0,-6 50-27 16,5-45-19-16,1 0-11 0,-2 1-6 15,-1-2-8-15,-5 0-8 0,1-3-1 0,-1 1-1 16,-1-2-1-16,0-2-1 16,2-5 1-16,0-3 1 0,3 0 4 15,2-3 1-15,2 1-2 0,2-1 2 16,8 4-4-16,0 3-2 0,7 2-3 16,7 3-1-16,1 1-1 0,2 6 1 15,3 4 1-15,-5 3 1 0,-1 3 4 16,-6 2 3-16,-2 3-1 0,-8 4-2 0,-5-2-3 15,-3 4-1-15,-7-1-4 16,-8-2 3-16,-5 1-4 0,-2-4 2 0,-2-2 0 16,3-3-1-16,3-4 0 0,4-5-1 15,4-3 1-15,5-2-1 0,3-2-1 16,2-2-27-16,0-5-6 0,5-7-16 16,9-4-61-16,4-5-29 0,6 1-118 15</inkml:trace>
  <inkml:trace contextRef="#ctx0" brushRef="#br1" timeOffset="110620.75">29218 15493 460 0,'0'0'76'0,"0"0"-60"16,0 0 41-16,0 0 20 16,0 0-34-16,0 0-16 0,0 0 11 0,0 0-6 15,56 12-7-15,-50 2-3 0,4 1-4 16,-5 1-7-16,5 0-4 0,-4 0-3 15,6 1-3-15,-2-3 1 0,5-1-1 16,-2-2 0-16,2-1 0 0,0-6-1 16,2-4-13-16,-2 0 0 0,0-2 2 15,-6-9 3-15,0-1 7 0,-1-4 1 16,-1-5 0-16,-3 0 0 0,1-6 0 16,0 2 0-16,0 0 1 0,-2 6 0 0,1 3 1 15,2 2 5-15,-3 8 1 16,-2 3 2-16,0 1-1 0,-1 2 0 15,2 5-5-15,2 6-4 0,2 6 2 16,-2 6 7-16,0 2 2 0,0 0 0 0,0 1-1 16,-1 0-3-16,-3 0 1 15,0 1 2-15,0 1-4 0,-2 2-2 16,-7-3-3-16,-1 1 1 0,-3-3 0 0,-2-1-2 16,-1-2 0-16,0-2 0 0,-1-4 0 15,0-3 1-15,1-1 0 0,5-6 0 16,1 0-1-16,-1-4 0 0,2-2-14 0,0 0-16 15,1-6-14-15,0-3-15 16,3-8-36-16,-1-1-28 0,5-8-71 16,1 1-237-16</inkml:trace>
  <inkml:trace contextRef="#ctx0" brushRef="#br1" timeOffset="110957.19">29516 15199 479 0,'0'0'32'0,"54"-40"-4"16,-28 35 33-16,5 3 15 0,6 2-26 16,6 10-13-16,2 8-8 0,-6 4-7 15,-2 7 0-15,-4 6-5 0,-7 4 1 0,-1 6-9 16,-3 3-2-16,-2 2 0 0,-4 1-1 16,1 6-1-16,-9 0 0 15,-6-1 1-15,-4 0 2 0,-7-4-8 0,-10 0-3 16,-5-2 3-16,-4-5 1 0,-2-2-1 0,-3-6 0 15,-4-3 0-15,-2-4 2 0,0-4-1 16,-1-4 0-16,4-2 2 16,6-8 0-16,6-4 6 0,7-3 4 0,6-5-3 15,5 0-3-15,3 0-2 16,1-4-1-16,-1-4-1 0,2-1 1 16,1-2-4-16,0-3 0 0,0 4-10 15,0 2-22-15,0 1-16 0,-5 1-47 16,-7-2-66-16,0-1-195 0</inkml:trace>
  <inkml:trace contextRef="#ctx0" brushRef="#br1" timeOffset="113472.75">26152 17202 372 0,'0'0'193'0,"0"0"-180"15,0 0-10-15,0 0 17 0,0 0 7 16,0 0 0-16,0 0 5 0,0 0-4 15,57 27-12-15,-29-26 0 0,4 2 5 16,6-3 1-16,5 3-4 0,5-2-9 16,1 0-3-16,2 1 0 0,4-2-2 15,-2 0 0-15,2 0-1 0,-7 0-1 16,-4-2 1-16,-9 0-1 0,-7-3-2 16,-11 4 2-16,-7-4-2 0,-7 4 0 15,-3-3-2-15,-5-2-16 0,-7 0-37 16,-4-1-17-16,-6-2-20 0,-5-3-27 15,-6-5-45-15,1-1 12 0</inkml:trace>
  <inkml:trace contextRef="#ctx0" brushRef="#br1" timeOffset="113708.68">26514 16998 199 0,'0'0'42'0,"0"0"24"15,-48-61 14-15,39 53 6 0,6 3-14 16,3 4-20-16,0 1-11 0,0 11-22 16,1 4-6-16,5 8 17 0,2 7 3 15,3 8 2-15,-2 4 0 0,4 3-10 16,-2-2 0-16,-2-1-4 0,-2-3-4 15,-1-4-9-15,-4-2 2 0,0-1-4 16,-1 0-4-16,-1-3 0 0,0-1-1 16,0-5 0-16,0-1 2 0,0-3-3 15,0-3 1-15,0-1-1 0,0-5 1 16,0-1 0-16,0-2-1 0,0-2 0 16,-1-2 0-16,1-2 0 0,0-1-5 15,-2 0-26-15,0 0-18 0,-2-5-43 0,4-12-57 16,0-4-193-16</inkml:trace>
  <inkml:trace contextRef="#ctx0" brushRef="#br1" timeOffset="119380.52">28177 17118 123 0,'-2'4'0'16,"0"-4"108"-16,0 0-51 15,-1-3-22-15,0 0 18 0,-3-1 3 16,0 1-16-16,0 0-10 0,-2-1-6 16,-1 4-6-16,-3-1-1 0,-2 1-1 0,0-2 1 15,1 2-1-15,-3 0-2 0,4 2 1 16,-2 1-3-16,2 3 0 15,0 3-2-15,-1 5-1 0,-3 4-3 0,0 5-1 16,1 2-2-16,0 5 1 0,3-1-3 16,4 3 4-16,3-3 0 0,4-3-2 15,1-1 1-15,4-4-2 0,2-3 1 16,1-2 0-16,2-3-3 0,-1-3 1 0,2 0 1 16,1-6 0-16,0-1-1 15,3-1 2-15,-2-2 2 0,2-1 4 16,1-3 4-16,-1-2 0 15,1-1-2-15,1 0-1 0,-2-1-1 0,0-2 3 16,-1 2-2-16,0-4-1 0,0 1-1 16,0 0-2-16,0-2 2 0,-1-1-3 0,-1 0 0 15,0 0 1-15,-1-1-2 16,-3-1-1-16,0 3 0 0,-3-1 0 16,-1 0 1-16,-3 1-2 0,2 0 3 15,-2-4 0-15,0 0 0 0,0-1-2 0,0-5 0 16,-1-1-1-16,0 0 2 0,-1-2 0 15,-1 0-3-15,-5 0 2 0,2-1-1 16,-3 0-2-16,0 2 1 0,-4-1 0 16,1 3-1-16,-3 0 1 0,-2 4 0 15,-1 3-1-15,-1 3 1 0,0 2-1 16,0 1 0-16,2 3 0 0,2 2 0 16,3 1 1-16,2 0-1 0,1 1 0 15,1 3-1-15,1 0-1 0,1 0 0 16,-2 1 2-16,4 3-1 0,0 0-2 15,-1 0-20-15,2 0 2 0,2 2-11 16,1 2-15-16,1 1-17 0,7 3-13 16,5-1-35-16,4-4-101 0</inkml:trace>
  <inkml:trace contextRef="#ctx0" brushRef="#br1" timeOffset="122582.94">28710 17123 42 0,'1'1'57'16,"0"-1"53"-16,0-1-55 0,0-2-17 15,1 1 10-15,1 0 2 0,-1 1-9 16,0-1-10-16,1-2-3 0,-1-1 1 15,-1-1-2-15,0-2-1 0,0-3 1 16,0-1-3-16,-1-1-3 0,0 0-3 16,0-2-8-16,-3 0-3 0,-1 0-2 15,-5 2 0-15,3-1-1 0,-4 3-2 0,0 0 2 16,-2 1-1-16,-1 2-1 16,-3 1-1-16,1 2 0 0,-3 2 0 15,1 3 1-15,0 1 0 0,0 8 1 0,1 4 0 16,2 4 1-16,-1 3 0 0,3 4 0 15,0 2 0-15,0 2-2 0,5 4 1 16,-1-2-2-16,5-2 1 0,3 0 0 16,0-6 0-16,7-3-1 15,0-3 0-15,2-3 2 0,2-4-1 0,3-4-1 16,0-4 1-16,3-1 1 16,-1-3 0-16,3-4-1 0,-1-3-1 15,-1-3 1-15,0-3 0 0,-2-2-1 0,-1-1 0 16,-2-2 0-16,-2-1-1 0,1 2 11 15,-4 2 5-15,2 0-3 0,-5 6-3 16,1 1 0-16,-2 7-1 16,-2 1 3-16,1 3-4 0,-1 1-2 0,1 7-6 0,0 6 1 15,1 8 1-15,1 6 1 16,2 4-1-16,-3 0 1 0,1-3 1 0,-1 0-1 16,-2-3-1-16,-1 0 0 15,0-1 0-15,-1-2-1 0,-6-3 0 0,2 0 0 16,-5-4-1-16,-2 2 1 0,-3-4 0 15,-3 0 1-15,-1-3 0 0,-3 1 0 16,0-3 1-16,1-3 0 0,2-2 2 16,2-2 5-16,3-2-1 0,5-1 0 15,-3-3 0-15,4-2 0 0,0 0-3 16,1-2-1-16,-1-1-2 0,1 0-2 16,0 0 1-16,1 0-2 0,1 2-1 15,0 2 1-15,3 0-1 0,1 1-18 16,1 2-23-16,2 0-28 0,11-3-65 15,4-3-134-15</inkml:trace>
  <inkml:trace contextRef="#ctx0" brushRef="#br1" timeOffset="122908.5">29018 17287 375 0,'0'0'244'0,"0"0"-227"0,0 0 11 16,0 0 64-16,0 0-23 0,0 0-39 15,0 0-18-15,0 0-11 0,10 7 1 16,-10 18 4-16,0 4 7 0,0 4-4 16,0-2 1-16,-1-2-2 0,-2-3 1 15,2-2-1-15,-2-1-2 0,2-4-2 16,-1 0-1-16,-1-5 0 0,0-1 0 0,2-4-1 15,0 0 1-15,0-3 0 16,0-4-2-16,1-1 2 0,0 1-2 16,-1-2 1-16,1 0 2 0,0-2-1 15,-2-1 1-15,-3-3-4 0,0-3-42 0,-2-2-39 16,-1-8-90-16,5-8-192 0</inkml:trace>
  <inkml:trace contextRef="#ctx0" brushRef="#br1" timeOffset="123766.83">30263 13073 340 0,'0'0'192'0,"0"0"-178"0,0 0 29 15,0 0 37-15,0 0-27 0,0 0-11 16,0 0-14-16,0 0-13 0,73-23 4 16,-41 24 1-16,3 3 1 0,2 1-8 15,4-1-2-15,-4-2-6 0,1 0 0 16,2-2-5-16,-2 0 2 0,-4-2 1 15,-6 1-2-15,-10 0 2 0,-9 1-2 16,-6-2 1-16,-3 2 1 0,-5 0 3 0,-7-1 2 16,-11 0-6-16,-7 0-1 15,-4 1 0-15,-3 0-1 0,3 3 0 0,-1 0 1 16,2-2 0-16,0 2-1 16,0-1 1-16,1-2 0 0,9 0-1 0,2 0 0 15,13 0-1-15,5 0 1 0,3 0 5 16,0 0 0-16,3 0-3 0,3 4 0 15,11-1-2-15,9 3 3 0,2 1-2 16,6-1 1-16,-1 0-1 0,2-4 0 16,2 0-1-16,-2-2-2 0,0 0 2 15,-3-3 0-15,-3-1 0 0,-9 0 3 16,-7 0 2-16,-9 2-1 0,-2 2 1 16,-2-1 2-16,-4 1 3 0,-8-1-2 15,-10 0-4-15,-8 1-4 0,-2 0 0 16,-2 1 0-16,5 2 2 0,2-1-1 0,0 0-1 15,8-1 1-15,2-1 0 0,11 0-1 16,4 0 1-16,2-2 0 0,8-1-1 16,7-3 0-16,2 1-15 15,5 0-44-15,6-1-64 0,-6-1-184 16</inkml:trace>
  <inkml:trace contextRef="#ctx0" brushRef="#br1" timeOffset="127819.95">27793 17814 287 0,'0'0'142'0,"0"0"-102"15,0 0-21-15,0 0 31 0,0 0 13 16,0 0-27-16,0 0-12 0,0 0-9 16,16-8-5-16,1 12 0 0,1 1 2 0,7 2 2 15,2-2 2-15,5 3-5 16,5-1-1-16,1-1-1 0,8 0 0 16,4-1 0-16,5 0-1 0,8 0-4 0,3 0-2 15,7 1 0-15,4 1 0 0,6-2 1 16,2-1 0-16,-2 1-2 0,-2-2 1 15,-2-1-2-15,-10 0-4 16,-5-1 4-16,-10 1 3 0,-10-2 7 0,-10 0-3 16,-10 0 0-16,-10 0 0 15,-5 0 0-15,-8 0-1 0,-1 0 0 0,0 0-1 16,-5 0-5-16,-3 0 0 0,-3 0-4 16,-7 3-9-16,-5 0-37 0,-8 0-44 15,-6-3-51-15,2-5-167 0</inkml:trace>
  <inkml:trace contextRef="#ctx0" brushRef="#br1" timeOffset="128341.15">28130 18337 257 0,'0'0'215'0,"0"0"-195"16,0 0 5-16,0 0 47 0,0 0-28 16,0 0-22-16,-52-15-1 0,39 17-8 15,0 4-4-15,-1-1 2 0,3 2 1 16,2 1 0-16,-1 2-2 0,2 0-1 0,0 3-2 15,-1 2 3-15,0 0-1 16,4 1-2-16,2-1 0 0,2 0-4 0,1-2 2 16,0-3-2-16,3 0 1 15,3 1-1-15,3-4 2 0,2-1 0 0,2 0 0 16,4-4 2-16,3-2-2 0,2 0 2 16,4-5-1-16,0-3 2 15,-1 0-1-15,0-3-1 0,-5 0 1 0,0-1 0 16,-4-4 4-16,-1 1 2 0,-4-6 2 15,-2-6-4-15,-5-4-1 0,-4-4-4 16,-9-1-2-16,-4 2-2 0,-6-3 0 16,-1 0-2-16,-3 2 1 0,-6 3-1 15,-1 4 0-15,-1 5 0 0,0 8-1 16,1 5 1-16,3 4 0 0,0 4-1 16,6 2 0-16,4 2 1 0,7 5-3 15,4 3-3-15,5 4-29 0,1 5-1 16,8 2-13-16,9 3-44 0,11-1-33 0,3-6-123 15</inkml:trace>
  <inkml:trace contextRef="#ctx0" brushRef="#br1" timeOffset="128895.93">28455 18291 462 0,'0'0'186'16,"0"0"-178"-16,0 0 21 0,65-3 39 15,-45 3-31-15,1 5-10 0,-1 3-10 16,-3 2-11-16,-4 3-4 0,-9 0-1 16,0-1-1-16,-3 3-1 0,-1 1 1 15,-5 2 1-15,-5 5-1 0,-6-2-1 16,-4 0-7-16,-1-3 0 0,1-4 3 16,2 0 2-16,2-6 3 0,4-2 0 0,8-3 0 15,0-2 1-15,4-1 1 0,0 0 3 16,1-3 0-16,5-4-2 0,1 0 0 15,3-4 0-15,4 2-1 0,1-2 1 16,1-1 0-16,1 0 3 0,1-3 2 16,2 1 0-16,4-3 2 0,4-5 1 15,3 0 0-15,0-2-3 0,-2 3-2 16,-7 3 2-16,-6 3-1 0,-2 4 1 16,-10 4 0-16,-2 3 2 15,-2 1-1-15,0 3 0 0,0 0-2 16,-2 0-3-16,-1 0-4 0,-4 4 1 0,-3 3-1 15,-2 1 1-15,1 4-1 0,-1 4 0 16,2 1 0-16,4-3 0 0,-3 2 2 16,5 0 0-16,1 2 2 0,2 3 0 15,1-1 0-15,2-3 0 0,8 1-2 16,3-3 1-16,8-1 0 0,3 1 0 16,6-3 1-16,-2-2-4 0,-3-4 0 15,-2 0 0-15,-6-5 0 0,9 3 0 16,6 0 0-16,2-3 0 0,3-1 0 15,-12 0 0-15,-13 0 0 0,-7-1 0 0,-5-1 0 16,-3 0 0-16,-3 1 0 0,-3 0 0 16,-4-1-6-16,-6 1-74 15,-8-7-49-15,4-4-124 0</inkml:trace>
  <inkml:trace contextRef="#ctx0" brushRef="#br1" timeOffset="132531.31">30140 17541 184 0,'0'0'132'0,"0"0"-112"0,-3-3 26 16,2 1 28-16,-3-1-35 0,-1 0-11 15,0-1-6-15,0 0-2 0,-5-1-2 16,0 0-2-16,-1 1-3 0,-3 1-1 15,3 1 2-15,1-2-3 0,-4 3 5 16,2 1-1-16,-2 0-5 0,2 0-2 16,0 5-1-16,-4 0 1 0,3 0-3 15,-1 5-1-15,1 2 0 0,-1 4-2 16,1 0 1-16,2 2 0 0,4 2 0 16,2 1 0-16,2 0 0 0,3-1-2 15,0-1 2-15,7 0 2 0,0-4-1 0,3 0-3 16,-2-3 2-16,3-3-1 0,1-2 0 15,-2-1-1-15,1-5 2 0,1 1 0 16,-2-2 0-16,3 0 2 16,1-5 1-16,2 0 1 0,-1-4-4 0,1-1 4 15,-1-1 1-15,0-3 0 0,-3 1-1 16,-1-2-2-16,2-2-1 16,-6 0 0-16,1-2-1 0,-2-3 0 0,0-2 1 15,-1-2 0-15,-1-4-2 0,-3-4-1 16,-1-1 2-16,1-3-3 0,-1 1 0 15,0 1 0-15,0 5 0 0,-1 4 1 16,-1 5-1-16,0 5 1 0,-1 2 0 16,-1 2 2-16,1 2 3 0,1 1 2 15,1 3-1-15,-2 4 2 0,2 1-1 0,1 1-1 16,0 1-1-16,-1 0-6 0,1 1 0 16,-1 7-3-16,0 6 3 15,1 3 0-15,0 5 0 0,0 6 1 16,0 3 0-16,0 3 0 0,3 2 4 0,-1 1-1 15,0 1 0-15,-1-2 0 0,-1 1-2 16,0-4-1-16,0-2 2 0,0-1-3 16,0-4 0-16,0-3 1 0,1-2-1 15,1-3 0-15,0-4 0 0,0-2 1 16,2-2-1-16,-1-3 0 0,-1-2 0 16,-1-3 0-16,0 0 0 0,0-2 0 15,0 0 0-15,1 0 2 0,1-3 0 16,3-4 0-16,-2-4-1 15,5-4 0-15,0-3 0 0,4-4-1 0,0-4 0 16,2 0 1-16,0 1-1 0,3 2 0 16,2 3 0-16,-2 2 1 0,1 1-1 15,-1 4 0-15,1 3 0 0,-3 3 1 16,0 2 0-16,-1 1-1 0,-1 3 1 0,1 1 2 16,0 1-2-16,-3 5-1 0,-3 1 0 15,3 1-1-15,-7 1-1 16,-1 3 1-16,-2 2 1 0,-2 1 0 15,-6 2 1-15,-3 4-1 0,-6-1 0 0,-1 0-1 16,-4-1-7-16,0-2-5 0,2-1 0 16,0-3 1-16,2 0 2 0,3-5 5 15,5-1 5-15,4-3 0 0,0-2 0 16,3-1-1-16,1-1 1 0,0 0 4 16,3-3-1-16,1-4 2 0,0 0-4 15,5-2 0-15,-1 0-1 0,4-1 1 16,-3 0 0-16,4 0 0 0,1-3 0 15,3 2 1-15,-1-2 3 0,5-3 0 0,3 1 0 16,-2-1-2-16,5 2 0 0,-4-1 0 16,-3 3 3-16,-3-1 2 15,-4 3 2-15,-1 4 0 0,-7 0 1 16,-1 2 2-16,-1 1 0 0,-2 0 3 0,-1 2-16 16,0 1 0-16,0-1 0 0,0 1 0 15,0 0 0-15,0 0 0 0,0 0 0 16,0 0 0-16,-1 1 0 0,-4 6 0 15,0 3 0-15,-6 2 0 16,2 3 0-16,-1 3 0 0,4-1 0 0,-1 3 0 16,3-2 0-16,4 2 0 0,0-2 0 15,0 0 0-15,6-1 0 0,3-2 0 16,4 0 0-16,2-2 0 0,3-3 0 16,1-2 0-16,-1-2 0 0,-1-2 0 15,0-3 0-15,-3 1 0 0,-2-2 0 16,-5 0 0-16,-2 0 0 0,-1 0 0 0,-3 0 0 15,0 0 0-15,-1 0 0 16,0 0 0-16,0 0 0 0,-2 0 0 0,-4 0 0 16,1-2 0-16,-8 2 0 0,-1 0 0 15,-4 0-8-15,1 0-62 0,-4 0-43 16,-2-13-95-16</inkml:trace>
  <inkml:trace contextRef="#ctx0" brushRef="#br1" timeOffset="158801.37">5363 16000 248 0,'0'0'157'0,"0"0"-113"16,0 0 10-16,6-50 15 0,-3 39-18 16,7 3-14-16,-4-1-14 0,1 0-3 15,1 5-1-15,-1-1-1 0,2 2-2 0,-4 3-5 16,3 0-2-16,-2 4-3 0,2 4-2 15,-1 4 2-15,-3 4-5 0,1 5 1 16,-3 3 0-16,-1 1 0 0,-1 2 1 16,0-3-2-16,0 1 0 0,0 0 0 15,0-3-1-15,5-1 0 0,-3-2 0 16,5-3 1-16,1-4 0 16,-1-1-1-16,3-1 1 0,1-3 0 0,-1 0 0 15,3-3 0-15,2-1 0 0,1-2 1 0,-1-1-1 16,0 0 0-16,-3-2 0 15,2-3 0-15,-1 0 0 0,2-3 0 16,-3 1 0-16,-3-6 1 0,3 0 0 16,1-2 6-16,-4-5 2 0,4 3-3 15,-1-5 1-15,-3 2-4 0,1-1 1 0,-3 0-2 16,0 1 2-16,-5-3-1 0,-1 2 1 16,-1-1-1-16,-1 2-1 15,-2 0-1-15,-7-3 0 0,3 3 0 16,-6 1-1-16,1 0-1 0,-2 1 1 15,2 5-1-15,1 2 0 0,-4 4 0 16,4 1 0-16,3 3 0 0,-4 3-1 0,7 0 1 16,-4 6 0-16,2 3 0 0,3 5 0 15,-3 4 0-15,5 1 1 0,2 3-1 16,0 1 2-16,5 0-1 0,5-1 2 16,5-1 0-16,5-3 0 0,4-4-1 15,2-1 2-15,3-6 0 0,1 0-1 16,-5-3-1-16,1-3 1 0,-7-1-2 15,-2 0-1-15,-1-3 1 0,-5-3 0 16,-4 2 1-16,-2 2-1 0,-2 0-1 0,-2 0 1 16,-1-1 0-16,0 1 1 15,-4 0-1-15,-2 0-1 0,0 0-1 16,-5 0-2-16,1 2-6 0,3 0-32 0,-4 0-30 16,5 0-51-16,1 0-70 15</inkml:trace>
  <inkml:trace contextRef="#ctx0" brushRef="#br1" timeOffset="161088.53">6149 15956 175 0,'0'0'72'0,"0"0"-46"15,0 0 20-15,0 0 22 0,0 0-7 16,0 0-18-16,0 0-4 0,-27-9-10 15,26 9-3-15,1 0-2 0,0 0-4 16,0 0-2-16,0 0-5 0,0 0 0 16,0 0-2-16,0 0-2 0,0 0-2 15,1 0 1-15,4 0-3 0,1 0 0 16,9 0 3-16,-1 0 6 0,5 0 1 16,-1 0-3-16,6 0-4 0,2 0 2 15,3-2 2-15,4 0-4 0,0-2-1 0,1 1-2 16,0 0 0-16,-3 0-1 0,-2-1-1 15,-4 1-1-15,-3 2 0 0,-5 1-1 16,-4 0 1-16,-1 0-2 0,-7 0 1 16,0 0-1-16,-4 0 0 0,-1 0 0 15,0 0 0-15,0 0 0 16,0 0 0-16,0 0 0 0,0 0 2 0,0 0-1 16,0 0 1-16,0-2 0 0,0-2-1 15,-5 0-1-15,0-1-13 0,-5 0-29 16,-1 4-28-16,-3-1-29 0,-2 0-83 15,2 1-234-15</inkml:trace>
  <inkml:trace contextRef="#ctx0" brushRef="#br1" timeOffset="161457.58">6262 15695 440 0,'0'0'23'0,"0"0"-5"0,0 0 57 15,0 0-4-15,0 0-23 0,0 0-15 16,0 0-14-16,0 0-12 0,-6 4-6 16,12 21 10-16,-2 6 15 0,5 4-1 15,-2 1-7-15,2 3-4 0,-1 1-1 16,-1 2-4-16,2 0-2 0,-4 1 0 15,3 0-4-15,-4-2 1 0,0 2-2 16,-1-4-1-16,1-7 0 0,-2-6 0 16,0-6-1-16,-2-5 0 0,1-4 0 15,0-3 0-15,1-5 1 0,-2-1 0 16,0-1-1-16,0-1 2 0,0-1 2 16,0-5 14-16,0-3-3 0,0 0-11 15,-1-1-2-15,-2 1-2 0,1-2-4 0,-2 0-36 16,1 1-41-16,2-4-67 0,0-1-130 15</inkml:trace>
  <inkml:trace contextRef="#ctx0" brushRef="#br1" timeOffset="162755.3">7268 15795 198 0,'0'0'4'15,"0"0"-3"-15,0 0-1 0,0 0 4 0,0 0 3 16,0 0 3-16,0 0-7 0,0 0-3 16,-8-5-1-16,8 5 1 0,0 0 0 15,0 0 7-15,0 0-1 0,0 0 3 16,0 0 18-16,0 0 11 0,0 0 6 15,0 0 4-15,0 0-13 0,0 0-8 16,-1 0-1-16,1 0 1 0,-1 0-5 16,1 0-3-16,0 0-5 0,0-1 3 15,0 0-3-15,0 1-5 0,0-1 0 16,0 1-2-16,0-1 0 0,-1 1 2 0,-2-3-3 16,-1 1-1-16,-3 0-2 15,3-1 2-15,-4 0 0 0,4 0 1 0,0 1-1 16,-3 0 2-16,2 1 0 0,3 1 0 15,0-1 0-15,1 1-1 0,0 0-2 16,0 0 0-16,0 0 0 0,0-1-1 16,0 1 0-16,-3-1-1 0,1 1 0 15,-1 0-1-15,-1 0 0 0,-2 0 1 16,1 2-2-16,-2 0 1 0,1 2 0 16,0 0 0-16,0-1 0 0,2 1 0 15,-2 3 0-15,0 0 1 0,3 2-1 16,-2 0 0-16,1 2 1 15,2 2 0-15,-1 0 1 0,-3 0-2 0,4 2 1 16,-1-2-1-16,0 1 2 0,-1-4-1 16,3 0 0-16,0 1 0 0,0-4-1 15,1 1 1-15,-1-2 0 0,2 3-1 16,0 0 1-16,0 0-1 0,3 0 1 0,-1 0-1 16,2 1 1-16,2 0 1 0,-1-1-2 15,-1-1 1-15,0 1-1 0,3-3 0 16,-4 0-1-16,0-2 1 0,0 1-1 15,0-2 1-15,-1 1-1 0,-1-3 1 16,1-1-1-16,0 2 1 0,2-1 1 16,4 0 1-16,-2 1-3 0,3 1 3 15,1 0-2-15,-1-1 0 0,-1 1-1 16,3-1 0-16,0-1 0 0,-1-1 1 16,1 0 0-16,-1 0-1 0,2-3 1 15,0-2 0-15,-3 0 0 0,1 0 1 0,1-1-2 16,-4 0 2-16,1-2 1 0,-2 1 0 15,0 0 2-15,4-1 2 16,-4 0-3-16,3-2-1 0,-3 0 1 16,3-2-1-16,-2 1 2 0,-1-2-1 15,1 1 0-15,-2-2 0 0,-2 0-2 16,2-2 1-16,-2 1-1 0,-2 0 0 16,0-2 0-16,-1 3-1 0,0-2 2 0,0-1-1 15,0 0 0-15,-2-1-1 0,-1-1 1 16,-2 2-2-16,-2-4 3 0,1 2-3 15,-2-1 1-15,-1-2 0 0,-2 3 0 16,-1-4 0-16,2 5-1 0,-2-1 1 16,1 3-1-16,0 4 0 0,0-2-1 15,-2 2 0-15,-2 3 1 0,-1 0 0 16,-1 2 0-16,-2 1 0 0,-4 0 0 16,-4 1 0-16,-3 1 1 0,-1 2 0 15,1 0-1-15,3 2 1 0,2 0-1 16,7 0 1-16,6 0 0 0,3 4-1 15,3 0-1-15,-1 1 0 0,4 1 0 16,2 3 0-16,1 4-1 0,3 3 0 0,7 6-44 16,6 0-33-16,4-2-54 0,-2-6-113 15</inkml:trace>
  <inkml:trace contextRef="#ctx0" brushRef="#br1" timeOffset="165893.34">29188 16915 190 0,'0'0'42'0,"0"0"-30"16,0 0 16-16,0 0 31 0,0 0-14 16,0 0-15-16,0 0-5 15,0 0-4-15,9-46 3 0,-9 41 0 0,1 2-1 16,-1-1-4-16,0 2 3 0,0-1 0 16,0 3 0-16,-2 0-6 0,-1 0-5 15,-1 0-2-15,-4 0-4 0,-2 5 6 16,-1 2-2-16,1 3-1 0,-2 6-2 15,0 5-1-15,-3 5 1 0,4 2 0 16,2 6 5-16,-4 2 4 0,9 2-3 16,0 1-1-16,2-2 4 0,2-1-6 15,1-7-1-15,6-3 0 0,1-5-3 16,4-1 0-16,1-4 0 0,1-1 0 0,-3-5 0 16,1-1 0-16,1-3 1 15,-6-1-1-15,2-2 1 0,-1-2 2 16,-1 0 0-16,-3-1-1 0,0 0-2 15,0 0-3-15,1 0 0 0,-3-2-1 0,1-1 0 16,0 1-2-16,-1-2-7 0,-1-2-52 16,0-4-52-16,-1-5-72 0,2-3-273 15</inkml:trace>
  <inkml:trace contextRef="#ctx0" brushRef="#br1" timeOffset="166361.97">29241 17022 384 0,'0'0'117'16,"0"0"-101"-16,0 0 26 0,0 0 42 0,0 0-37 16,0 0-25-16,0 0-8 0,0 0-7 15,2-3-4-15,-2 10-3 16,1 3 0-16,0 2-1 0,-1 3 1 0,-2 3 0 15,-4 0 0-15,-5 2 1 16,1 1-1-16,0-5 0 0,-1 0-1 16,5-3-2-16,-2-6 0 0,4-3 2 15,3-2 1-15,1-1 0 0,0-1 0 16,0 0 1-16,5 0 1 0,3-3 0 0,0-3-1 16,4-2 0-16,4-1-1 0,-2-4 1 15,2 1 0-15,0 1 1 0,1-3-1 16,-1-1 4-16,-2 0 2 0,1-1 5 15,1 1 4-15,-3 0-2 0,1 0 1 16,-2 1-2-16,-3 1 0 0,-2 4 0 16,-4 3-2-16,-2 1-1 0,-1 3 1 15,0 2 0-15,0 0-3 0,0 0-7 16,-1 2-1-16,-2 4 0 0,-4 4 0 0,1 2 0 16,2 3 0-16,-3 0 1 0,3 0-1 15,2 2 1-15,-1 0 0 16,0 3-1-16,-1 3 0 0,2-2 0 0,1 2-2 15,0-3-4-15,1-2-67 0,0-2-37 16,0-5-60-16,2-4-125 0</inkml:trace>
  <inkml:trace contextRef="#ctx0" brushRef="#br1" timeOffset="166554.82">29364 17249 221 0,'0'0'307'0,"0"0"-278"16,0 0 35-16,0 0 13 0,0 0-39 15,0 0-6-15,0 0-7 0,0 0-5 16,11 19-8-16,-9-8-3 0,-2 0-1 0,0-1-2 16,-1-1 0-16,-1 2-1 0,-4-1-2 15,-1 0-1-15,3-3-2 0,-4-2 1 16,3 2-1-16,1-4 0 0,1-2-28 16,-2-1-37-16,4 0-33 0,1-8-61 15,0-1-142-15</inkml:trace>
  <inkml:trace contextRef="#ctx0" brushRef="#br1" timeOffset="166994.91">29482 16961 453 0,'0'0'45'0,"0"0"-15"0,0 0 46 0,0 0 3 15,0 0-35-15,0 0-12 16,0 0-6-16,0 0-5 0,0 0-7 15,36-9-5-15,-32 16-4 0,-2 2-2 0,1 1-2 16,2 0 0-16,0 1-1 0,-2-1 0 16,0 0 0-16,0-1 0 0,-1-3-2 15,-1-2-5-15,-1-1-16 0,3-3 2 16,-3 0 9-16,2 0 12 0,0-3 2 16,-1-5 1-16,3-3-3 0,1 1 0 15,1-2 1-15,-2 2 0 0,2-1 0 16,0 3 1-16,-4 1 0 0,1 1 5 15,0 3 2-15,-2 2 3 0,0 0-1 16,-1 1-3-16,0 0-4 0,3 6-3 16,-1 5 0-16,0 5 1 0,-1 3 0 15,-1 3 3-15,0 2 1 0,-3-2 1 0,-4 1 0 16,-1-1 0-16,-3 0 0 16,3-3-2-16,-4-1-1 0,2-2-2 15,1-2 0-15,-2-4-2 0,2-1 0 0,-1-3-1 16,4-2 0-16,0 0 0 15,2-3-5-15,2-1-34 0,1 0-23 0,-2-5-16 16,2-4-27-16,1-10-54 0,0-1-108 16</inkml:trace>
  <inkml:trace contextRef="#ctx0" brushRef="#br1" timeOffset="167235.51">29593 16761 364 0,'0'0'60'0,"0"0"-11"0,0 0 30 15,0 0-18-15,64-7-24 16,-49 18-3-16,2 3-6 0,-3 6 1 16,-3 4-2-16,-3 2-3 0,-2 5-11 15,-2 4-4-15,-4 2-1 0,0 2-1 16,-6 1-1-16,0 2-2 0,-7 2-1 16,0-1-1-16,0-4 0 0,0-8-1 0,1-6-1 15,1-2 0-15,2-4 1 0,0-3-1 16,5-2 0-16,0-4 1 0,1-3-1 15,1-2-1-15,1-2-16 0,-2-1-73 16,-1-4-37-16,1-3-145 16</inkml:trace>
  <inkml:trace contextRef="#ctx0" brushRef="#br1" timeOffset="173899.45">7588 15593 272 0,'0'0'73'0,"0"0"-51"16,0 0 15-16,0 0 36 0,0 0-5 15,-13-50-24-15,13 47-17 0,0 3-6 16,0 0 0-16,0 3-10 0,7 8-6 16,-1 1-1-16,4 6 11 0,-2 4 5 0,2 3 3 15,-1 1-5-15,-1-1-5 0,-1 2-2 16,1-2-2-16,1-1-2 0,3 1-4 15,-2-4 0-15,2-5-1 0,2 1 0 16,1-4-1-16,0-4 1 0,1-1 0 16,0-3 0-16,0-4 0 0,-1-1 0 15,1 0 1-15,-2-1-1 0,0-6 0 16,0 1 3-16,-2-3-2 0,1-1 1 16,-4-2 0-16,3-2 0 0,-2-1-1 15,-1-7 1-15,1 1-1 0,-3-4 3 16,1-2-3-16,-3-1-1 0,-2-3-1 15,-2-1 0-15,-1 1 0 0,-4 3 0 16,-5 2-1-16,1 5-1 0,-5 3-1 16,-1 8 1-16,-3 4 1 0,0 5 0 15,-2 1 0-15,0 5 0 0,2 5 2 0,1 7 1 16,3-3 0-16,4 2 1 16,1 2 0-16,5 0 1 0,3 0 0 15,4 1 0-15,8-1-2 0,1-1 1 16,5 0-1-16,5-3 0 0,0-3-1 0,1-1 0 15,1-3 1-15,-1-3-1 0,-6-1-2 16,0-2 0-16,-6 1 0 0,-6-2 0 16,-4 1-1-16,-2 2-6 0,-7 4-35 15,-6 0-50-15,-8 2-34 0,-6 0-74 16,4-4-224-16</inkml:trace>
  <inkml:trace contextRef="#ctx0" brushRef="#br1" timeOffset="174269.1">6933 16343 381 0,'0'0'18'0,"0"0"7"16,0 0 48-16,0 0 0 0,0 0-43 15,0 0-16-15,50 8-7 0,-18-10 1 16,4 0 12-16,5-1 6 0,6 2-8 16,4-2-6-16,9-1 3 0,7-2 6 15,7-2 2-15,6-1-12 0,-1-4-4 16,5 1 0-16,0-4-3 0,0-1-1 16,-2 3 1-16,-4 1-1 0,-8 3 7 0,-8-2 4 15,-11 5-10-15,-9 0 3 16,-14 3-2-16,-12 2-1 0,-10 0-2 15,-6 2-1-15,-1 0 0 0,-8 3-1 16,-6 4-1-16,-9 3 0 0,-7 1 0 16,0 1-15-16,-5 1-48 0,-2 2-39 0,-2-2-70 15,3-4-209-15</inkml:trace>
  <inkml:trace contextRef="#ctx0" brushRef="#br1" timeOffset="174703.39">7426 16672 516 0,'0'0'69'0,"0"0"-67"0,-56 3 0 16,41-1 25-16,-1 3 8 0,2 0-7 0,-1 2-10 15,-1 1-11-15,2 3-2 0,4 1 4 16,0 3 3-16,6 1-5 0,-2 2-2 15,1 4 1-15,4 0-1 16,1 2 2-16,1-2 0 0,6 0-2 16,0-2-2-16,3-1 0 0,0-1-1 15,5-3-1-15,-1-3 0 0,5-4 0 16,1-5 1-16,4-3 3 0,1-8-1 0,5-4 3 16,-3-6 6-16,-2-5 0 0,1-3 3 15,-5-3 0-15,-2 0-4 0,-3-6 2 16,-1-1-3-16,-5-6-1 0,-8 1-2 15,-2 0-1-15,-9 0 0 0,-7 4-3 16,-5 1-2-16,-4 3 0 0,-6 6-2 16,1 3-1-16,-2 6 1 0,1 6-1 0,5 3 0 15,1 7 0-15,6 2 1 16,1 5-2-16,6 3 1 0,5 1 0 0,2 3-1 16,8 3-12-16,8 3-24 15,15 0-21-15,8-3-48 0,5-6-73 16,1-7-298-16</inkml:trace>
  <inkml:trace contextRef="#ctx0" brushRef="#br1" timeOffset="175202.13">7840 16542 579 0,'0'0'110'0,"0"0"-106"0,0 0 4 0,50 4 30 16,-33 5-9-16,0 1-5 0,-1 4-15 15,-5 4-7-15,-6 3-2 0,-1 5-1 0,-2-2 1 16,-4 2-3-16,-9 2 0 0,-5 1-29 16,-9 1-4-16,1-1 25 0,-3-3-9 15,3-6 5-15,5-6 11 0,6-5 4 16,5-5 1-16,6-4 3 0,2 0 6 16,0-11 26-16,7-4-6 0,4-2-18 15,5-5-6-15,6 2-3 0,-1-2-2 16,1 3 0-16,2 2 0 0,2-6 0 15,2 0 1-15,-1-1-1 0,-1 2 11 16,-6 2 3-16,1 1 2 0,-7 1 6 16,-1 4 2-16,-5 2-1 0,-5 3 0 15,-2 5-4-15,-1 2-1 0,0 2-2 16,-3 0 0-16,-6 2-7 0,-2 3-7 16,-4 7-2-16,0 5 0 0,0 3 0 0,4 5-1 15,4-1 0-15,-1 1 0 0,6 3 0 16,2-2 0-16,1 6 1 15,7 0 1-15,2-3-1 0,2-2 2 16,2-7-3-16,3-4 0 0,3-6 0 0,-2-2 0 16,4-4 0-16,-2-4 0 0,-2 0 0 15,0-3 0-15,-3-4 0 0,-2 0 0 16,-5 0 0-16,-2-1 0 0,-3 3 0 16,-3 0 0-16,0 2 0 0,-3-1 0 15,-6 2-22-15,-3 2-59 0,-2-7-58 16,4-3-138-16</inkml:trace>
  <inkml:trace contextRef="#ctx0" brushRef="#br1" timeOffset="178421.26">8840 15959 346 0,'0'0'90'16,"0"0"-58"-16,0 0 32 0,0 0 1 15,0 0-24-15,0 0-9 0,-57-52-12 16,42 45-7-16,-2 1-1 0,2 2 1 16,-1 2 2-16,2 2-1 0,-1 0-4 15,0 5-1-15,0 6 0 0,2 2 0 0,1 6-1 16,1 1-1-16,2 4-3 16,3 2-1-16,-2 0 0 0,6 0 0 0,2-3 0 15,0-2-3-15,3 1 2 0,5-9-1 16,1 1 0-16,2-4-1 0,3-6 2 15,0 1-1-15,2-5 2 0,2-2-1 16,0-7 3-16,-2 0-4 16,2-4 2-16,-2-2 0 0,0-2-1 0,-4-2-1 15,-1-2 1-15,-2 1 4 0,-2-5 4 0,-1 2-2 16,-1-7 0-16,-3-3-3 16,-1-6 3-16,-1-4-2 0,0-4-5 15,-1 0 1-15,-2 0-1 0,-4 4 0 16,1 6 0-16,1 10 0 0,0 3-1 0,2 7 0 15,1 8 0-15,1 1 0 16,0 6 2-16,0 1 8 0,1 1 1 16,0 0-4-16,0 0-5 0,0 4-2 0,0 10-2 15,3 6 2-15,2 8 1 0,2 4 0 16,0 6 0-16,2 5 1 0,-2 1-2 16,1 4 0-16,-2 0 0 15,2-3 3-15,-3-1 1 0,-2 0-3 0,-1 0-1 16,1-1 2-16,0-2-2 0,0-3 1 15,0-4 0-15,1-5-1 0,1-4 1 16,0-7 0-16,-1-6-1 0,1-4 1 16,-2-5-1-16,-1-2 1 0,2-1 0 15,0-7 2-15,6-4 2 0,2-10-2 16,1-2-1-16,0-7 0 0,1-6-1 0,5-1 4 16,1-5-2-16,3 3 0 0,-2 2-1 15,-1 5-1-15,-1 8 1 0,1 2-1 16,0 5 3-16,-2 8-1 15,0-1-1-15,1 6 1 0,0 2 0 16,2 2-1-16,-2 0-1 0,-2 2 0 16,-1 4-1-16,-3 3-1 0,-3 3 0 0,-3 4 0 15,-4 2 0-15,-3 3 0 0,-9 2 0 16,-4 1 0-16,-5 1 0 0,-2-2 0 16,0 1-1-16,0-3-9 0,3-2-1 15,-1-3 3-15,6-5-1 0,2 0 5 16,4-7 4-16,3-1 1 0,2-3 0 15,1 0 1-15,0-3 1 0,0-6 2 16,5-1-2-16,4-4-2 0,4 0 0 0,5-2-2 16,0-1 2-16,5 0 0 15,1-3 0-15,5-2 0 0,0-2 1 16,2-2-1-16,3-1 1 0,-2-2-1 16,0 2 1-16,-5 1 1 0,-3 5 2 15,-6 3 5-15,-3 4-1 16,-8 3 2-16,-3 5 1 0,-4 5 1 0,0-1-12 0,0 2 0 15,-1 0 0-15,-4 0 0 0,-4 3 0 16,-1 3 0-16,-1-1 0 0,3 6 0 16,-2 1 0-16,2 3 0 15,0 3 0-15,-1 1 0 0,1 3 0 0,3 1 0 16,-1-2 0-16,2 4 0 0,2-6 0 16,2 3 0-16,0 0 0 0,9-1 0 15,1 3 0-15,5-6 0 0,3 1 0 16,7-3 0-16,3-4 0 0,2-2 0 15,1-6 0-15,0-1 0 0,-1-3 0 0,-2-7 0 16,-1 3 0-16,-10-3 0 16,-3 2 0-16,-8-1 0 0,-3 0 0 0,-2 0 0 15,-1 0 0-15,-1-1 0 0,-6-1 0 16,-6 0 0-16,-5 4 0 0,-4-5-74 16,-4-1-93-16,3-3-296 15</inkml:trace>
  <inkml:trace contextRef="#ctx0" brushRef="#br1" timeOffset="188564.3">10393 16217 261 0,'0'0'113'0,"0"0"-75"0,0 0-13 16,0 0 39-16,0 0 7 15,0 0-25-15,21 57-9 16,-21-47-9-16,0 0-3 0,0-2-1 0,-3 6 3 15,-3-4-4-15,-3 1 0 0,-4-1-7 16,-1 0-4-16,-2-1-3 0,1-3-4 16,0-3-2-16,3-2 0 0,-1-1-1 15,3 0-1-15,3-6 1 0,3-7 2 16,3-3 5-16,1-2 5 0,4-4-7 0,8 2-2 16,1-2-1-16,7 4-3 0,2 4 2 15,2-1-1-15,2 8 5 16,-2 2 1-16,0 5 3 0,-1 4 3 0,-2 9-1 15,-1 4-3-15,-3 3 1 0,-3 8 0 16,-3 0 2-16,-3 3-2 16,-6 3-4-16,-2 1-7 0,-2 0 0 15,-7 0 0-15,-7-1 0 0,-3-3 0 0,-2 5 0 16,-7 0 0-16,1-4-51 16,-4 2-45-16,-13 3-125 0,3-6-253 0</inkml:trace>
  <inkml:trace contextRef="#ctx0" brushRef="#br1" timeOffset="201301.16">16991 13348 181 0,'0'0'33'0,"0"0"-16"16,-34-63-13-16,17 46 5 15,-2-3 13-15,-3 0 0 0,-1 0-1 0,-2 0-10 16,-1 2-1-16,-5-1-5 16,0 0 0-16,-2 2-3 0,-3 2 0 15,-1 1-2-15,-7 3 1 0,3-2-1 0,-3 4-1 16,-3-3 0-16,-2 4 1 0,-2 0 1 15,-2-2-1-15,-6 2-1 0,1-1 0 16,-4 1 1-16,-2 2 3 0,-2-1-3 16,-2-1 3-16,-1 3-3 0,-4 0 0 15,1 1 0-15,-4 0 0 0,-3 3 0 16,-4 1 0-16,-1 0 0 16,-3 0 0-16,2 1 1 0,2 2-1 0,2 2 0 15,1 0 0-15,1-1 1 0,3 3-1 16,5 0-2-16,1 1 2 0,3 3 0 15,1 2 0-15,4 3 1 0,2 2-1 0,3 3 1 16,1 3 0-16,3 1 1 0,1 0 1 16,0 4 0-16,3-1 4 0,0 4 1 15,3 0 0-15,-1-1-1 0,6 3 0 16,1-1-4-16,4-1 2 0,2 1 1 16,4 0 0-16,3 0 1 15,1 0-1-15,1 4-1 0,4-2 1 0,2 2 2 16,3 5 0-16,2 2-1 15,6-1 3-15,2 0-4 0,5 0-2 0,1-3 1 16,5-3-4-16,3-1 0 0,4-3-1 16,2-1 0-16,2-2-2 15,2-1 2-15,4-1 1 0,3 0 1 0,0-2 0 16,4-2 0-16,4 1 0 0,3-2 6 16,2 0-2-16,9 0-2 0,3-2 0 15,2 0-1-15,7-2 0 0,0 1 0 16,3-1 1-16,2-4 3 0,2-2 0 15,3-3-5-15,-1-5 5 0,6-1 1 0,-1-4 3 16,5 0 1-16,0 0 0 0,2 0 0 16,2-1-4-16,-2 0-2 0,2-1-1 15,-1 2 1-15,1-2-1 0,0 1-4 16,-2-2 1-16,2 0 0 0,0 0 0 16,0 0 0-16,3 0 1 0,2 0 0 15,0-1-1-15,2 1 1 0,-3-1 2 16,2 0-4-16,0-1 0 0,-2-4 2 15,-1 0 3-15,-4-1 0 0,0 0 1 16,-5-1-2-16,-2 1 1 0,-7-1-3 16,-2 0 2-16,-3-1-2 0,-8-1-1 15,0-1-2-15,-5-3 1 0,-4 1 0 16,-1-6 0-16,-6-2 0 0,-2-2 2 16,-4-5 3-16,-1-1 6 0,-7-3 2 0,-2-1-5 15,-5 1 0-15,-7-5-1 0,-2 0 1 16,-6-2-2-16,-2-5-1 15,-9-1-2-15,-3-3-1 0,-7-1-1 0,-4-1-2 16,-5 0 1-16,0 2 0 0,-6 1 0 16,-5 0 0-16,-1 1 0 0,-9 1 0 15,-4 4-1-15,-8 2 0 16,-5 7 0-16,-7 3 0 0,-16 5-20 0,-10 1-69 16,-13 3-100-16</inkml:trace>
  <inkml:trace contextRef="#ctx0" brushRef="#br1" timeOffset="-181038.73">22479 15039 3 0,'0'0'255'15,"0"0"-207"-15,0 0-24 0,0 0 42 16,0 0 0-16,0 0-13 0,0 0-1 16,0-9-13-16,0 3-10 0,-1 0 0 15,1 0-8-15,-4-1-7 0,0-1-4 16,-2-2-7-16,-1-2 0 0,-3 0-2 16,-6-1 0-16,-1-3-1 0,-8 1 0 15,0 0 0-15,-4 2 0 0,0 3 0 0,1 4 0 16,-1 6 0-16,-2 4-1 0,4 10 0 15,-1 5 0-15,-3 5 1 16,4 4 0-16,5 2 2 0,6-1 0 0,2 0 2 16,9-2 0-16,4 0 0 15,1-4-2-15,4-2 1 0,5 0-2 0,5-5 2 16,3-4-3-16,6-4 2 0,3-6 0 16,3-2-1-16,0-8 2 15,-5-4 0-15,-4-1-1 0,-5-4-1 0,-4 1 1 16,-1-5 0-16,-2-1 0 0,1-2-1 15,-4 0 0-15,3 5 0 0,0 5 0 16,-1 5-1-16,0 4 2 0,1 4 0 16,3 1-2-16,2 10 0 0,3 7 1 15,-4 2 0-15,1 5 2 0,-1 3 4 16,-4 4-1-16,-2 0 2 0,-3 3-1 16,-3 1 2-16,0-1-3 0,-4 1-1 15,-7 0 2-15,-3-2-1 16,-2-3 0-1,-3-2 0-15,0-6-1 0,1-3-3 0,1-6 1 0,1-5 0 0,3-4 1 16,1-3 4-16,1-1 2 16,-3-5 2-16,-1-3-1 0,-3-3-3 0,0-1-3 15,-3-6 0-15,-1 0-2 0,1-2-2 16,0 2-1 0,2 3 0-16,6 3 0 0,2 5-1 0,9 4-2 0,0 3-17 0,5 4-20 15,9 5-62-15,4-1-26 0,4-1-74 16</inkml:trace>
  <inkml:trace contextRef="#ctx0" brushRef="#br1" timeOffset="-180759.4">22558 15338 529 0,'0'0'86'0,"0"0"-77"0,0 0 53 0,0 0-7 16,0 0-37-16,0 0-8 0,0 0 14 15,30 41-5-15,-24-18 0 0,-3 4 1 16,-1-1-4-16,1 0-5 0,-1-1-4 16,0-1-3-16,1 0 0 0,-1-3-3 15,-1-1 1-15,0-1 0 0,0-4-1 16,-1-3 0-16,1-2-1 16,-1-5 0-16,0-2 1 0,0-1-1 0,0-2 0 15,0 0 0-15,0 0 3 0,-1-3 1 16,1-4 1-16,-2-5-5 0,1 0-1 15,-1 0-32-15,-1-3-41 0,1-7-64 16,1 1-196-16</inkml:trace>
  <inkml:trace contextRef="#ctx0" brushRef="#br1" timeOffset="-180265.28">22962 14948 315 0,'0'0'67'0,"0"0"-46"16,0 0 46-16,5-55 7 16,-8 48-20-16,-3 0-13 0,-1 3-11 15,-3 1-8-15,-4 3-8 0,-2 4-3 0,-4 8-1 16,-3 5-2-16,-1 9-1 0,-4 7 1 15,4 10 5-15,-4 4 4 0,7 4 5 16,0 1-4-16,8 0 0 0,1-2-3 16,8-2-5-16,3-4-1 15,1-3-3-15,4-3-2 0,3-7-2 16,4-3-1-16,2-4 1 0,0-4-2 16,0-3 1-16,1-5-1 0,1-2-1 0,0-6 0 15,2-2-6-15,0-2-24 0,-1-3-31 16,-2-6-37-1,0-3-52-15,-7-6-138 16</inkml:trace>
  <inkml:trace contextRef="#ctx0" brushRef="#br1" timeOffset="-179836.87">22961 15147 459 0,'0'0'13'0,"0"0"15"0,73-48 48 16,-49 45-29-16,-1 3-1 0,2 0-6 15,-7 1-10-15,-4 8-5 0,-6 0-8 16,-3 6-8-16,-5 4-2 0,-2 1-2 15,-8 5-3-15,-5 1 0 0,-5 1-1 16,-1-2-1-16,-1-2 1 0,4-2 0 16,4-6-1-16,4-6 0 0,4-3 1 15,4-4-1-15,2-1 0 0,0-1 1 0,0-3 5 16,5-7 3-16,5-5 7 16,4-2-12-16,2-3-2 0,3-2 0 15,-1 1-2-15,4-1 1 16,0-3-1-16,-1 1 0 0,1 0 1 0,-5 3 0 0,-2 2-1 15,-3 3 0-15,-7 5 1 0,0 0 5 16,-1 5 11-16,-4 3 2 0,0 2 0 16,0 0-3-16,0 1-3 0,-6 1-8 15,1 5-2-15,0 6-1 0,-2 0-2 16,3 6 1-16,2 2 1 0,1 1 0 16,0 3 2-16,1-1-1 0,0 2-2 0,2 0 1 15,2-1 0-15,4-3-2 16,-2-1-1-16,5 0 0 15,0-2 1-15,3 1-1 16,4-2-13-16,7-2-16 0,2-2-36 16,1-10-61-16,2-3-59 0,-4-3-264 0</inkml:trace>
  <inkml:trace contextRef="#ctx0" brushRef="#br1" timeOffset="-179502.09">23555 15078 53 0,'0'0'502'0,"-4"-63"-484"0,4 55 22 0,0 3 47 15,0 3-18-15,0 0-15 0,0 2-13 16,0 0-16-16,2 4-16 0,2 7-5 16,3 7 5-16,1 1 8 0,0 4 1 15,0-1-4-15,-3 2-5 0,1 0-3 16,0 2-2-16,-1-1-2 0,2 0-1 16,-2 0-1-16,-2-1 0 0,0 0 1 0,-1 0-1 15,-2-2-1-15,0-3-4 0,-1-1-28 16,-2-6-10-1,-1-2-6 1,-2-5-10-16,-5 1-8 0,-2-6 5 16,-5 0-3-16,0-4 11 0,-5-5 29 0,-4-2 25 0,-4 0 0 0,0-3 3 15,-3-2 4-15,4-1 24 16,7-2 11-16,7 3 2 0,11 3 0 0,5 4-9 16,2 1-4-16,8 1-6 0,7 2-14 0,7 0-2 15,9-1 3-15,2 4-4 0,5 2-4 16,2-2-2-16,-2 2-1 0,-2 0 0 15,-6 2-1-15,-2 1-1 0,-4 2-1 16,-1 2-27-16,-1 0-57 0,-3-3-5 16,2 2-49-16,-9-4-79 0</inkml:trace>
  <inkml:trace contextRef="#ctx0" brushRef="#br1" timeOffset="-179042.89">23913 15219 303 0,'0'0'136'0,"0"0"-106"0,10-54 30 0,-10 38 13 0,0 3-18 16,0 0-8-16,-3 3-6 0,-2 3-5 15,-6 0-4-15,2 6-4 0,-2 1-13 16,-3 1-6-16,-2 7-5 0,-1 3-2 16,3 4-2-16,2 1 1 0,4 4-1 15,-3 0 0-15,5 1 0 0,1 0 0 16,0-2 0-16,3 0 0 16,2-4 0-16,0 1 0 0,0-2-1 0,2-2 1 15,3-4 0-15,1-1-3 16,2-3-3-16,1-3-11 0,3-1 0 0,1-2-3 15,0-6-1-15,1-2 2 0,-2-2 3 16,-4-4 10-16,3-1 6 0,-5-5 0 16,2-1 1-16,-4-5 0 0,-1-3 1 15,0-5-1-15,-1-1 1 16,0-3 1-16,-2 2 2 0,0 1 4 0,0 7 0 16,0 8 2-16,0 8-1 0,0 9 5 15,0 2 3-15,0 3-3 0,0 1-7 0,0 6-6 16,0 6-2-16,-2 5 1 15,0 3 9-15,0 4 8 0,1 2-3 0,1 0-3 16,0 1-1-16,0-1 2 0,0 1 1 16,1-2-2-16,3 0-3 0,0 0-2 15,-1 0-4-15,1-3-1 0,2-1-1 16,-2-1-1-16,-1-2 0 16,3 1 0-16,0-2-1 0,-2 0-13 0,-3-3-51 15,3-3-39-15,-1-6-77 0,2-6-285 16</inkml:trace>
  <inkml:trace contextRef="#ctx0" brushRef="#br1" timeOffset="-178638.03">24167 15112 495 0,'0'0'42'0,"0"0"-33"0,0 0 52 15,0 0-3-15,0 0-23 0,50-18-7 16,-48 30-17-16,-1 3-7 0,-1 3-2 15,-3 4 1-15,-7 0-1 0,2 1 0 16,-6-1-1-16,3 0-1 0,2-2 1 16,-4-4-1-16,6-1-1 0,-2-5 0 15,6-2-2-15,-1-4 2 0,4-4 1 16,0 0 1-16,0-3 2 0,3-4 4 16,1-5-2-16,7 0 3 0,0-2 0 15,4-2-1-15,2 0-4 0,1-2-1 16,2-2-1-16,-1 1 1 0,1-5-2 0,-4 3 1 15,0-1 1-15,-3 4 10 0,-3 3 9 16,-2 0 0-16,-4 7 4 16,-3 2-4-16,0 4-1 0,-1 2 1 0,0 0-2 15,0 0-9-15,-3 6-8 16,-3 4-1-16,-2 5 2 0,2 0-1 0,1 2 0 16,2 2 1-16,3 0-1 0,0 3-1 15,0-1-1-15,2 5 0 0,3-1 0 16,0 0 0-16,-2 2-9 0,0 2-50 15,1-3-47-15,-2-2 1 16,1-6-198 0</inkml:trace>
  <inkml:trace contextRef="#ctx0" brushRef="#br1" timeOffset="-178436.75">24414 15438 525 0,'0'0'102'0,"0"0"-86"0,0 0 61 16,0 0-2-16,0 0-42 0,0 0-18 15,0 0-7-15,0 0-3 0,19 44 4 16,-34-19 4-16,-3-1 0 0,-4 2-8 16,-5-1-1-16,1-1-1 0,2-2-2 15,4 0-1-15,2-4 1 0,3-4-1 16,5-1-6-16,7-7-51 0,3-6-55 16,2-4-78-16,9-9-282 0</inkml:trace>
  <inkml:trace contextRef="#ctx0" brushRef="#br1" timeOffset="-178054.35">24549 15128 598 0,'0'0'25'16,"0"0"1"-16,0 0 64 0,0 0-20 16,0 0-37-16,0 0-15 0,0 0-4 15,0 0-1-15,0 0-3 16,48 24-2-16,-41-10-5 0,2 2-1 0,-2-3-2 15,5 2 0-15,0-3-1 0,-2-3-12 16,0-4-45-16,-3-5-19 0,2 0 7 16,-2-7 15-16,1-4 31 0,-2-6 18 15,2 0 6-15,-1-5 0 0,2 0 3 16,-2 0 9-16,2 4 12 0,-1 1 7 16,0 5 1-16,-2 3 0 0,-1 2 8 15,1 4-5-15,-1 3-11 0,-2 0-4 16,3 2-8-16,1 5-6 0,-1 7 2 15,2 1 2-15,-2 6 2 0,-3 2-1 16,-1 2-1-16,-1 2-1 16,-1-3-2-16,-3 3-1 0,-2 0-3 0,-7-2 1 15,1 2-1-15,-6-4-2 0,-2 0 0 16,0-3 1-16,0-3-2 0,2 0-1 0,-1-4-2 16,3-2-41-16,1-2-24 0,5-6-54 15,-1-3-53-15,7-7-165 0</inkml:trace>
  <inkml:trace contextRef="#ctx0" brushRef="#br1" timeOffset="-177758.44">24948 14780 439 0,'0'0'136'0,"57"-11"-136"15,-29 22 5-15,0 5 48 0,-3 3-11 0,1 7-11 16,-5 2-9-16,0 7-2 15,-9 6 0-15,1 2-5 0,-5 6 5 0,-6 0-1 16,-2 3-5-16,-6-1-7 16,-5 1-1-16,-4-1-1 0,-3-3-1 0,-3 0-1 15,0-3 1-15,1-4-2 16,0-3 1-16,-2-5-2 0,2-3 1 0,3-4-1 16,0-7-1-16,2-5 0 0,4-6 1 15,2-2-1-15,3-5 1 0,0-1 0 16,4-2 3-16,-2-6 1 0,3 0 0 15,0-1-4-15,1-2 0 0,0 2-1 16,0-2-20-16,2-4-59 16,-1-5-105-16</inkml:trace>
  <inkml:trace contextRef="#ctx0" brushRef="#br1" timeOffset="-148790.9">30086 14818 132 0,'0'0'37'16,"-88"-59"13"-16,42 36-45 0,-8-2 9 15,-4 3 12-15,0 1 3 0,-4 1-1 16,-2 1-1-16,-3 0-10 0,-4 1-7 16,-6 1-5-16,-6 0-3 0,-4 1-2 15,-8 0-2-15,-6 3 2 0,-5 0 0 0,-5 3-2 16,-4 1-20-16,-3 1-8 0,-2 5 9 15,-3 2 7-15,-2 1 9 0,-2 7 3 16,0 5 2-16,2 6 1 0,3 4 5 16,0 6 10-16,6 3-1 0,3 3-1 15,4 4-5-15,7 1-9 0,6-1 1 16,3 3 1-16,3 0-1 0,5 3-1 16,5-2 0-16,5 2 0 0,5 0 0 0,7 1 0 15,6 2-3-15,4 1 3 0,4 2 0 16,1-1 0-16,4 2 0 0,4 1 0 15,6 1 0-15,1 1 2 0,4 0-1 16,2 2 2-16,4-3 2 16,3 0-2-16,4-1 0 0,5-2-2 0,3 2 0 15,2-4-1-15,4-1 0 0,2-2 0 16,0-1 0-16,10-5 0 16,4 0-1-16,5-4 1 0,8 2 0 0,4-1 0 15,8 1 1-15,7-3 2 0,4-2 0 16,8 1-2-16,5-6 0 0,6-1 0 15,6-5 3-15,2-4-3 0,6-2-1 16,1-4 1-16,2 0-1 0,-2-4 0 16,1 1 0-16,0-1-2 0,-2-2 2 15,0-2 0-15,1-1 0 0,0-2-2 16,-1 0 0-16,-2 0 2 0,1-2-1 16,-2-3 0-16,-1 0-1 0,-1-1 2 15,-2-4-2-15,0 4 2 0,-4-1-1 16,-3 0 1-16,2 1 0 0,-2-3 1 15,0-1-1-15,-2 0-1 0,-3 0-2 16,-3 2-3-16,-1-1 4 0,1 2 1 0,-6-1-2 16,2 0 3-16,-1 4 1 0,-3-2-1 15,2 1 0-15,-5-1 0 0,4 1 0 16,-1-1 0-16,-4-2 0 0,2 1 0 16,-1-2 2-16,-2-1-2 0,-2 0 0 15,-5-3 1-15,3 1 0 16,-5 0 1-16,5-1 5 0,-2-3 2 0,1 1-3 15,1 0-3-15,-2-2-1 0,0-1-1 16,-3 0 0-16,-3 0-1 0,-1-1 0 16,-4-2 0-16,-2-1 0 0,-5 0 1 15,1-3 0-15,-5-1-1 0,1-1 4 16,0 0 2-16,0-1 14 0,-1-1-6 0,3-1-1 16,0 0-7-16,-1-1-2 0,1 1-3 15,-4 3 0-15,-2 1-1 16,-3 2 1-16,-6 0 1 0,3 1-1 15,-8-3 6-15,1 3 14 0,-2-4 0 0,-2 2-1 16,0-5 0-16,0 0-3 0,-4-1-6 16,-3-3-3-16,-5 2-2 0,-4-1 1 15,-3-3 1-15,-9 2 0 0,-8-3 2 16,-4 3-6-16,-12-1 0 0,-6 1 1 16,-12 5-3-16,-12-3-1 0,-12 5 0 15,-7 2-2-15,-15-1 1 0,-9 4-31 16,-15-5-66-16,-15 1-92 0</inkml:trace>
  <inkml:trace contextRef="#ctx0" brushRef="#br1" timeOffset="-147239.08">30731 15227 375 0,'0'0'98'15,"0"0"-43"-15,-8-55-14 0,8 49-6 16,0 5-3-16,-1 1-17 0,1 5-13 16,0 6-2-16,0 4 0 0,0 8 2 15,1 1-1-15,3 2-1 0,0-1 1 16,-1 1 2-16,5-1-2 0,-2-2 2 0,2 1 0 15,2-1 1-15,1-2-1 0,1-1 0 16,1-4-2-16,2-4 1 0,1 0-1 16,3-3 0-16,2-3 0 15,-1-5 2-15,0-1-2 0,-1-1 2 0,3-6-2 16,1-4 2-16,-5-2-1 0,1-4 0 16,-1-1 0-16,-2-2 1 0,-2-3 4 15,-3-2-1-15,-3-2-2 0,-3-4 2 16,1-4-5-16,-5 1 2 0,-1-3 0 15,-1 5 2-15,-7 1-2 0,3 4 3 16,-1 6-2-16,-2 6 4 0,5 7-2 16,-3 4-2-16,0 3-1 0,0 1-2 15,-6 5-1-15,2 5-2 0,-2 5 1 16,1 4 1-16,3 2-1 0,3 0-1 16,5 2 2-16,0-4-1 0,9 1 1 15,2-3-2-15,2-1 2 0,8-1 1 16,1-3 0-16,-1-1 2 0,5-5-1 0,-4-2 1 15,-3-1 0-15,-4-2-1 16,-3-1 0-16,-6 0-1 0,-3 0-1 0,-1 1-4 16,-2-1-41-16,-5 0-35 0,-1-6-92 15</inkml:trace>
  <inkml:trace contextRef="#ctx0" brushRef="#br1" timeOffset="-146803">31672 15020 196 0,'0'0'106'0,"0"0"-45"0,0 0-7 16,0 0 7-16,18-50-9 0,-18 48-9 16,0 2-15-16,-1 0-2 0,-7 0-6 15,-3 5-10-15,-5 8-7 0,-4 5-3 16,-4 8 3-16,4 5 0 15,2 6 2-15,3 4 2 0,3 4 0 0,4 2 6 16,2-1-1-16,4 0-3 0,2-3-1 0,0 2-1 16,8-5-1-16,0-4-1 15,4-4-5-15,0-5 1 0,4-4 0 16,2-4-1-16,3-5 0 0,1-4-3 0,2-6-9 16,-2-1-26-16,-1-3-29 15,-6-5-72-15,-4-2-105 0</inkml:trace>
  <inkml:trace contextRef="#ctx0" brushRef="#br1" timeOffset="-141214.91">29343 16624 156 0,'0'0'14'0,"0"0"-9"0,-66-25-4 15,43 19 3-15,-4 0 3 16,4 0-1-16,-5 3-4 0,-2-2-2 0,1 1 1 15,-3 0-1-15,2 0 0 16,-2-1 0-16,0 1 2 0,1 0-2 0,1 3 1 16,2 0 1-16,3 1 2 0,-2 1-3 15,3 6 0-15,-2 1-1 0,3-1-4 16,-3 2-19-16,1 0-28 0,1-1-45 16</inkml:trace>
  <inkml:trace contextRef="#ctx0" brushRef="#br1" timeOffset="-140866.3">28515 16717 41 0,'0'0'58'15,"-27"53"-56"-15,16-29 2 0,-4 1-2 16,2 2-1-16,-3 1 1 0,0 4-2 16,-3-1 0-16,0 1 0 0,-3-1 0 0,0 0-3 15,0-4 3-15,2 0 0 16,1-4 1-16,4 1 4 0,4-1 32 0,2 1-11 16,5-2-1-16,3 0-4 0,1-1-3 15,0 2 1-15,4-2-6 0,4 3-4 16,-1-4-3-16,4 0 0 0,-1 3-2 15,2-3 1-15,2 1-2 0,-1 0 6 16,3 1-4-16,-5-2-2 0,2 0-1 0,-1 1 1 16,-2 0 0-16,3-1-3 15,0-1 3-15,5 3 0 0,1-2-1 16,6 3-2-16,2-2 2 0,5 3-2 16,3-1-10-16,2-3-18 0,0 1 3 15,3-3-1-15,-1 0 14 0,2-3-1 16,-3-3-2-16,0-2 7 15,-1-1 4-15,-1-4 3 0,2-1-4 0,-2-2-7 16,0-1-12-16,-2-1 5 0,1 0-9 0,2 0-6 16,6 0-17-16</inkml:trace>
  <inkml:trace contextRef="#ctx0" brushRef="#br1" timeOffset="-140664.46">29491 17804 34 0,'0'0'13'0,"58"-27"-13"15,-29 11-4-15,-1-3 4 0,-3-1 2 16,0-1 12-16,-4-2 6 0,-1 0 0 15,1-2 5-15,-2 0 6 0,-2 0 3 16,1 0 6-16,-1-4-10 0,2 0-4 16,-3-1-9-16,1-4-3 0,-2-1 4 0,-2 0-9 15,-7-2-7-15,-2-2-1 16,-4 3 1-16,-3-2-1 0,-6 0 1 0,-6-1-1 16,-4 0-1-16,-5 1 1 15,0 5-1-15,-7 4 0 0,-3 2-1 16,-2 4-7-16,-7 1-20 0,-5 3-17 15,8 0-43-15</inkml:trace>
  <inkml:trace contextRef="#ctx0" brushRef="#br1" timeOffset="-132689.37">5992 18135 48 0,'0'0'232'0,"0"0"-192"0,0 0 3 16,0 0 23-16,0 0-8 0,-5-59-8 15,9 42-17-15,1 4-5 0,-1 1-7 16,-2-2-1-16,3 3 2 0,1-1 1 16,-1 2-6-16,5 0-3 0,-4 1-1 15,5 2-4-15,-1 1 0 0,0 3 0 16,-4 0-3-16,3 3-4 0,-4 0-1 15,3 4 0-15,-2 5 0 0,-3 6-1 16,1 6 1-16,-3 4-1 0,-1 6 0 16,0 0 0-16,0 3 0 0,-3-5 1 15,2-1-1-15,0-6 0 0,1-5 0 16,0-2 0-16,4-2 0 0,2-3-1 16,-1-4 0-16,1-1 1 0,1-1-2 15,-2-4 1-15,5 0 0 0,-4 0 0 16,4-6 2-16,-4-1 0 0,4-1 0 0,-4-2-1 15,-1-1 2-15,3-4-2 0,-4 2 1 16,5-6 0-16,-3-2-1 0,2-4 2 16,1-3-2-16,-1 1 1 0,0 2-1 15,-4 5 1-15,0 5 0 0,0 7 0 16,-3 6-1-16,0 2-1 0,0 4-3 16,0 10 4-16,0 2 0 0,2 5 0 15,0 4 0-15,1-3 0 0,0 0 0 16,0-3 0-16,4 0 0 0,1-5 1 15,5 0-1-15,-2-3 0 0,1 0 0 16,1-2 0-16,1-5 0 0,-1 1 0 16,2-3 1-16,-2-1-1 0,-1-1 1 15,-2-1 0-15,1-3 1 0,2-1 1 0,-3-2-2 16,0 0 2-16,1-4-1 0,-3 0 4 16,-1-2 3-16,2-5 3 0,-3-5-1 15,1-5-3-15,0-5-2 16,-4-5 0-16,2-3-2 0,-5-1-1 0,-1 0-2 15,-2 1 1-15,-5 6-1 0,0 4 0 16,-2 9-1-16,2 4 1 0,-3 8 2 16,0 2-3-16,-1 5 0 0,-4 3 0 15,-2 1 0-15,-1 7 0 0,1 3 0 16,1 3 0-16,2 4 0 0,1 1-2 16,7 3 0-16,2-3 0 0,4 1 2 15,3 0 0-15,7-2 0 0,7 0 1 16,5-2 0-16,0-4-1 0,5-1 1 15,-1-4 0-15,1-3 1 0,-5-1-1 16,-1 0-1-16,-4-2 2 0,-7 0-2 16,0 0 0-16,-6 0 0 0,-2 0 0 15,-2 0 1-15,0-1-1 0,0 1 0 16,0-1 0-16,-4 0-14 0,-4 0-17 0,1 1-30 16,0-1-37-16,3-7-79 0,4-7-204 15</inkml:trace>
  <inkml:trace contextRef="#ctx0" brushRef="#br1" timeOffset="-132188.96">7147 18201 424 0,'0'0'38'0,"0"0"-10"0,0 0 46 16,0 0-18-16,0 0-22 0,0 0-13 16,23-6-9-16,-4 1-3 15,5-1-1-15,6 1 3 0,2-1 0 16,2 2-2-16,0-1 0 0,0 2-1 0,-1 1 0 15,-4 1 0-15,-3-2-3 0,-3 1-1 16,-3 2-1-16,-5-3-1 0,-1 1-2 16,-4 1 0-16,-3-1 1 0,-2 1 0 15,-2 0-1-15,-3 1 0 0,0-1-1 16,-3 0-26-16,-2-2-19 0,-7 0-35 16,-4-4-42-16,2-2-84 15</inkml:trace>
  <inkml:trace contextRef="#ctx0" brushRef="#br1" timeOffset="-131889.83">7339 17891 424 0,'0'0'21'0,"0"0"12"0,0 0 28 0,0 0 18 16,0 0-26-16,0 0-19 0,0 0-15 16,0 0-7-16,0 0-5 0,-11-6-4 15,17 29 16-15,-1 9 5 16,-1 5-8-16,-3 5-2 0,1 5 2 0,-2 2-3 15,0 0-3-15,-3-3 0 0,0-3 1 16,2-9-6-16,0-6-1 0,0-5-1 16,0 1-1-16,0-2-2 15,0 3 1-15,1-3-1 0,-1-4 0 0,1-1 1 16,-1-6-1-16,1-3 0 0,0-2 0 16,0-3-1-16,0 0 1 0,0-3 1 0,0 0 0 15,0 0 1-15,0-3-2 16,0-1-5-16,0-2-19 0,0 0-24 0,0-1-30 15,0-8-36-15,0-1-141 0</inkml:trace>
  <inkml:trace contextRef="#ctx0" brushRef="#br1" timeOffset="-128487.16">8448 17744 373 0,'0'0'34'0,"0"0"-3"15,0 0 11-15,-46-50 16 16,35 46-19-16,1 4-15 0,0 4-9 0,-1 6-8 16,-2 4-3-16,-2 9 0 15,-1 3 0-15,-1 10 0 0,0 2-1 0,2 4 3 16,1 1-3-16,4-2 4 0,2-2 1 16,5-3-3-16,3-5-3 0,2-6 0 15,6-6 0-15,2-4-1 0,3-7 0 16,3-6 0-16,1-2 4 0,5-7 0 15,3-6 3-15,-1-10-1 0,2-3 0 16,-3-6 1-16,1-3 5 0,-4-3 1 16,-5 0-1-16,-5-4 4 0,-1 1-1 15,-8-3-3-15,-1-1-1 0,-2-2 0 16,-9 2-2-16,-3 5-2 0,-1 1-5 16,-3 10 2-16,-4 3 1 0,2 9 5 15,-4 5-8-15,-1 4-3 0,-3 5-1 0,-2 3 1 16,2 9 2-16,-5 4-2 15,2 2-1-15,2 3 1 0,10 2 0 0,4 0-1 16,11 4-3-16,4 0-27 0,10 2-20 16,15-1-21-16,15-5-29 0,3-10-123 15</inkml:trace>
  <inkml:trace contextRef="#ctx0" brushRef="#br1" timeOffset="-127532.05">8736 17808 320 0,'0'0'47'0,"0"0"6"0,5-73 8 16,0 47 9-16,4 0-19 0,2 4-25 15,0 1 9-15,1 7-10 0,-1 0-11 16,0 6 2-16,-1 3 2 0,-2 5-6 15,-2 0-4-15,0 6-1 0,-1 5-3 16,2 7-1-16,-1 7 0 0,-5 4-1 16,-1 5 1-16,0 2-3 0,0-2 2 15,-2 1-1-15,1 1 0 0,1-2-1 16,0-4-2-16,3-2 2 0,3-2 1 0,2-5-1 16,0-3 1-16,3-3-1 15,-1-5 0-15,0-5-1 0,3-3 2 16,1-2 0-16,1-7 0 0,1-5 0 0,0-6 3 15,0-1-3-15,-2-4 1 16,-2-1-1-16,-3-3 1 0,-3-3-1 0,-2-2 2 16,-2 0 0-16,-2 3 3 15,0 4 4-15,0 9-1 0,0 5-2 0,-1 7-3 16,0 2-1-16,0 2-3 0,0 0-1 16,1 6-3-16,0 5-2 0,1 3 5 15,4 5 1-15,1 4 0 0,0 0 0 16,3-2-1-16,-2 0 0 0,3-1 1 15,-1-3 1-15,5 2 0 0,-2-5-1 16,2-2 0-16,-1-3 1 0,0 0 0 16,0-5-1-16,0-2 1 0,2-2 0 15,-2-2 3-15,0-8-1 0,1-3-1 16,0-4 1-16,0-2-1 0,0-3 0 0,-6-6 1 16,0-1 1-16,-3-5 1 0,-1-1-1 15,-3-6 0-15,-1-1 1 0,-4 0-3 16,-5 0-2-16,-2 5-1 0,-4 6 0 15,1 10 1-15,3 6 0 16,1 5 0-16,1 7-1 0,0 3-1 0,-1 0 1 16,0 11 0-16,-2 0 0 0,3 4 1 15,3 1 0-15,5 1 0 16,1 0 0-16,10 1 2 0,6-1-1 0,4 2 0 16,6-1 1-16,4-1-2 0,2 0 1 15,2-1-1-15,3-2 0 0,-4 0-36 16,-2-1-60-16,-7-3-43 0,-9-4-201 15</inkml:trace>
  <inkml:trace contextRef="#ctx0" brushRef="#br1" timeOffset="-127167.74">8347 18323 308 0,'0'0'50'0,"0"0"-36"0,0 0 11 16,0 0 29-16,0 0-10 0,66 10 0 15,-36-9-7-15,6-1-12 0,5 0-1 0,5-1 3 16,9-5-5-16,7 0-3 15,7-4-1-15,9-3-3 0,6 1 2 16,7-1-5-16,1-2-11 0,2 0 5 0,-1 1 3 16,-5-1 5-16,-7 2 0 0,-12 0-2 15,-10 3-1-15,-15 1-1 0,-16 1-3 16,-13 5-5-16,-11 3-1 0,-4 0 1 16,-4 0 1-16,-11 2-3 0,-6 5-4 15,-11 2-28-15,-8 3-32 0,0 1-23 16,-7-1-76-16,3-2-109 15</inkml:trace>
  <inkml:trace contextRef="#ctx0" brushRef="#br1" timeOffset="-126768.7">8811 18504 231 0,'0'0'182'0,"0"0"-172"0,0 0 10 15,0 0 47-15,0 0-10 0,-54-21-22 16,43 20-10-16,1 1-8 0,-3 0-10 16,1 6-3-16,-3 3 2 0,3 0 6 15,3 1-5-15,1 0-2 0,4-2 0 16,1 3-2-16,-1 5 1 0,1 2 0 16,0 4-2-16,3 1 1 0,0-1 1 15,4-1-1-15,3-2 0 16,4 0-1-16,0-5 1 0,2-2 2 15,2-2-4-15,1-4 4 0,3-3 5 0,1-3 1 16,-1-2 0-16,2-9-3 0,-1-2 10 16,-2-5-1-16,3-10-2 0,-3-4-1 15,-1-10-2-15,-7-6 3 0,-8 3-6 0,-5 5-3 16,-13-1-3-16,-11 5-1 16,-7 7-2-16,-4 8 0 0,-5 13 0 0,3 8-1 15,2 2 1-15,8 6-2 16,1 1-1-16,6 2-4 0,1 2-15 0,5 0 2 15,10 0-22-15,7-1-21 0,34-2-39 16,3-8-114-16</inkml:trace>
  <inkml:trace contextRef="#ctx0" brushRef="#br1" timeOffset="-125583.06">9168 18760 119 0,'0'0'241'0,"0"0"-186"16,0 0 12-16,0 0 22 0,0 0-43 15,0 0-8-15,2-59-5 0,5 35-4 16,6-6 1-16,3-4-2 0,4 0-1 16,2 6-6-16,0 6-5 0,0 9-5 15,-3 3-2-15,0 3 0 0,-1 3-4 0,-4 4-3 16,-2 2-1-16,-1 5-1 16,-5 3 1-16,-1-2-1 0,-3 2 1 0,-2 0-1 15,0 4 0-15,-4 4-1 16,-1 3 0-16,-4 6-10 0,-3-1-1 15,-2 0 2-15,-1 0 2 0,1-3 4 0,1-1 3 16,3-6 1-16,0-3 0 0,5-4 1 16,0-4 0-16,4-3 3 0,1-2-3 15,2-6-1-15,6-2 0 0,1-5-1 16,1 0 1-16,4-3-1 0,1-3 1 16,1 1 1-16,1-3 0 0,1-2 0 15,2-6 3-15,0 3 4 0,2-5 3 16,-6 6 0-16,-4 6-2 0,-4 2 1 15,-5 5-1-15,0 1-1 0,-1 1 0 16,0 3-3-16,-2 1-1 0,0 2-1 16,0 1-1-16,0 2 0 0,0 1-2 15,0 0-1-15,0 0-1 0,0 4-2 16,-2 6 4-16,0 2 0 0,0 1 0 0,0 1 1 16,0-2 0-16,1-1-1 15,0 3 0-15,1 3 0 0,0 3 1 0,0 4-1 16,3-3-1-16,6 1 0 15,1-2 0-15,3-3 1 0,7 0 0 0,1-5 0 16,4-3 1-16,5-4-1 16,0-5 1-16,0 0-1 0,2-7-2 0,-3-4-3 15,0-3-4-15,-3-4-10 0,-1-3-11 16,-4-7-25-16,-2-7-35 0,-2-30-58 16,-9-2-187-16</inkml:trace>
  <inkml:trace contextRef="#ctx0" brushRef="#br1" timeOffset="-124215.77">10307 17876 284 0,'0'0'81'16,"0"0"-41"-16,0 0 22 0,-10-53 2 15,2 41-19-15,-2 0-23 16,-4 1-8-16,1 2-2 0,-4 3 2 0,1 3-3 16,-2 3 0-16,1 3-4 15,-2 7-2-15,-1 5 0 0,0 3 2 0,-1 3-2 16,4 3-1-16,3 3-2 0,5 1 0 15,2-1 0-15,4-1-1 0,3 0 0 16,2-3-1-16,5-1 1 16,2-3 0-16,2-2-1 0,4-2 0 0,1-6 0 15,3-3 0-15,2-6 0 0,2-1 0 16,-1-10 0-16,2-4 3 0,-3-5-1 16,-3-2-2-16,-2-3 1 0,-1-1 0 15,-4-2 0-15,-3-6 0 0,-3 1 1 16,-2-5-1-16,-2-5 1 0,-1-4-1 15,-2-1-1-15,-3-2 3 0,-2 0-2 16,-2 5 0-16,3 5 3 0,-5 8 0 16,7 7 0-16,-3 6 4 0,4 7 5 15,1 5-2-15,0 3-3 0,1 4-2 0,0 0 2 16,0 2-8-16,1 10 0 0,0 5 0 16,0 6 0-16,0 8 0 0,0 2 1 15,4 4 1-15,1 3 1 16,3 1 2-16,-2 2 2 0,3 0 0 0,-3 1-3 15,5 0-1-15,-4-2-2 0,2-1-1 16,-4-2-2-16,2-3 2 0,0-4 0 16,-3-4 0-16,1-4 1 0,2-7-1 15,-3-7 0-15,0-4-1 0,1-5 0 16,-2-1 0-16,0-6 1 0,2-5 4 16,2-5-1-16,-1-7-2 0,0-1 0 15,1-7 1-15,-3-1-1 0,2-4 1 16,3-3 0-16,-2 2 0 0,3 1 3 15,4 1 0-15,2 2 2 0,1 5-1 0,2 6-3 16,0 2-2-16,2 8 1 16,-4 4 1-16,0 3 0 0,-3 5 0 15,0 2-1-15,-2 7-1 0,0 7-1 0,-4 4-2 16,-1 3 1-16,-2 5 1 0,-5 2 0 16,0 2 1-16,-1-1-1 0,-4 0-1 15,0-2-2-15,1 0 3 0,0 0-3 16,-4-5-12-16,2-3 1 0,-3-1 8 15,1-7 2-15,2-4 4 0,4-3 0 16,2-6-1-16,0 0 1 0,0-6 3 0,2-4 3 16,4-5-5-16,0-4-1 15,5-2 1-15,0-3-1 0,1 2 0 16,1-4-1-16,4 0 1 0,-1-3 1 16,4 3 3-16,-3-4-1 0,1 1 2 0,-1 2 3 15,-2 0 0-15,-1 3 0 0,-1 1-3 16,-6 4 1-16,0 4 2 15,-3 3-1-15,-3 5 2 0,0 1 0 0,-1 3 0 16,0 2-1-16,0 1-1 0,-1 0-3 16,1 2-4-16,-3 5-2 0,2 4-1 15,-1 9 3-15,-1 3 0 0,2 9 0 16,0 2 1-16,0 2 0 0,1 1-1 16,0 1 0-16,0-1-1 0,8-2-1 15,4-2 1-15,6-2 1 0,3-5 0 16,4-6 1-16,2-8-1 0,4-6 0 15,0-6 1-15,-3 0 1 0,1-13-1 16,0-2 1-16,-4-6-1 0,-1-1 0 16,-3-2 0-16,-5-1-1 0,-2-3-18 15,-3-3-23-15,-6-6-53 0,-2-20-54 0,-3-1-174 16</inkml:trace>
  <inkml:trace contextRef="#ctx0" brushRef="#br1" timeOffset="-123547.8">5422 15131 132 0,'0'0'409'0,"0"0"-409"16,0 0 0-16,-57-10 0 0,30 19 29 15,-1 4-7-15,-3 6-4 0,2 7-1 16,1 7-5-16,0 6 3 0,6 6 6 0,3 11-5 15,3 9-1-15,-2 6-2 0,4 12 3 16,-1 6 0-16,2 5-8 0,-1 10 1 16,-1 5-3-16,-3 9-6 0,0 0 3 15,2 1-2-15,7-6 1 0,2-20 1 16,7-4-2-16,11-4-1 0,12-3 3 16,10 8-3-16,10-5-2 0,10-4 2 15,9-5 0-15,5-9-3 0,13-9-46 16,17-15-60-16,7-17-216 0</inkml:trace>
  <inkml:trace contextRef="#ctx0" brushRef="#br1" timeOffset="-123030.38">11075 17319 501 0,'0'0'28'0,"0"0"-24"16,0 0 21-16,0 0 35 0,49-38-23 15,-29 38-14-15,5 3-6 16,-1 9-3-16,6 8-2 0,4 9 0 0,1 12 1 16,2 8 3-16,-3 8 3 0,-2 6-2 0,-5 5 8 15,-5 7-5-15,-8 5-5 16,-6 5-6-16,-8 1 2 0,-5 0-10 16,-5-5-1-16,-9-5 2 0,0-14-1 15,-2-12 0-15,-5-3-1 0,-1-8 0 16,-4 2 1-16,-3 1-2 0,2-5-26 0,-75 59-108 15,-6-6-183-15</inkml:trace>
  <inkml:trace contextRef="#ctx0" brushRef="#br1" timeOffset="-116106.54">26506 7047 51 0,'0'0'66'0,"0"0"-36"0,0 0 11 15,0 0 38-15,-20-27-51 0,12 21-8 16,-2-1 9-16,1 0-6 0,0-1-10 16,2 1-4-16,-1 3 0 0,2-3-1 15,0 5 2-15,-1 1 3 0,-6 1-4 0,0 1-4 16,-8 6-5-16,1 2 3 15,-7 2 1-15,-4 0 3 0,5 4-5 0,-3-4 1 16,6 4 6-16,1-2-5 16,6 2-4-16,2-1 0 0,2 1 1 0,2 1-1 15,3-1 1-15,-3 2 1 0,4 4 1 16,-2-2 1-16,2 6 1 0,-3-1-1 16,3 3 4-16,0 1 1 15,-1 0-7-15,1 0 4 0,0-3 0 0,2-3-4 16,2-1-1-16,-1-4 1 0,3 0 0 15,0-1 0-15,0-1 1 0,3 2 0 16,0-2-1-16,3 3 1 0,0 0 1 16,0 0-2-16,2 2 1 0,-1 0-1 15,5-1 0-15,-1 0 0 0,2-1 1 16,0-3 0-16,1-2-2 0,4 0 0 16,-2-1-1-16,3-4 3 0,2 2-1 15,-4-5 0-15,2-2-1 0,-3-3 2 0,1 0 0 16,-3 0 3-16,1-5 0 0,-2 0-1 15,3-3 1-15,-2 0-1 0,2 1-2 16,-2-2-3-16,3 2 1 0,-1-2 1 16,3-2-2-16,1 0 0 15,-3-1 0-15,1 1 1 0,-3-2-1 16,2 0 1-16,-1 0-1 0,0-1 1 16,-2 0-1-16,-1 2 0 0,-1-2 1 0,-2 0 0 15,0 0 4-15,-2-1 6 0,-1-1 0 16,-2-1 0-16,1-2-2 0,0 0-1 15,-3-3 1-15,0 1-2 0,0-1 0 16,-2-2 2-16,-1 1 2 0,0-2 2 16,-3 0 1-16,-2 0-2 0,-5 0-2 15,1 0-2-15,-5 0-2 0,-2 0 0 16,1 4-1-16,-3 0-3 0,2 5-1 16,0 3 1-16,2-1-1 0,3 7 1 15,1 2 0-15,2-1-1 0,1 2-1 16,2 0 0-16,2 1 2 0,-1-1-1 15,1 2-1-15,0 0 0 0,2 0-1 0,-1 2 0 16,1 0-4-16,0 0-33 0,0 2-10 16,-2 5-22-16,-3 3-56 0,2 0-90 15</inkml:trace>
  <inkml:trace contextRef="#ctx0" brushRef="#br1" timeOffset="-114018.44">24634 6840 161 0,'0'0'27'16,"0"0"11"-16,-19-23 0 0,12 19 4 15,-3 0-12-15,-4 2-9 0,0 2-7 16,-5 0-6-16,0 1-3 0,-8 5 0 16,2 2-4-16,-5 1-1 0,0 3 1 0,3-1-1 15,-2 1 0-15,0 1 0 16,2 2 0-16,2 1 1 0,0 3 3 0,1 1 4 15,1 1 5-15,-2 0 9 0,4 1-5 16,-3 0-1-16,2 0 9 0,5 0-11 16,0-4-9-16,4 0-1 15,4 1 5-15,-1-2-1 0,4 0-1 0,-1-3 1 16,2 0-1-16,3 2 11 16,1 1-6-16,1 3-6 0,0 1 3 0,3 2 8 15,2-1-4-15,2-1-1 0,-2 3-3 16,0-3-3-16,3-1 0 0,0-1-2 15,2-1-2-15,-2-2 1 0,3-2-2 16,0 0-1-16,-2-1 0 0,5 0 2 16,-1 0-1-16,2 0 0 0,2-1 2 15,1 1 2-15,-1-1 2 0,2-2 1 0,1 0 1 16,2 1-3-16,1-3-1 0,0 2-2 16,5-2 0-16,-5-1 0 0,3-1-1 15,-2-1-2-15,1-4 2 16,0-1 2-16,1-1 3 0,1-4-1 15,-2-2 1-15,3-2-1 0,-2 1-1 0,1-3 1 16,-1-2 0-16,-4 0 0 16,0-2-3-16,0 1 2 0,-6-6 5 0,1 1 2 15,-1-4-4-15,1-2 0 0,-2-1 3 16,-1-4 4-16,1-1 3 0,0-4-2 16,0-1 1-16,-1 1-4 0,-8 0-1 15,1 3-3-15,-5 5 2 0,-2 3 1 16,-7 3-4-16,-9 0-3 0,-11 3-5 15,-18 2-3-15,-12 3-14 0,-21 1-48 16,-14-5-73-16,-8-2-201 0</inkml:trace>
  <inkml:trace contextRef="#ctx0" brushRef="#br1" timeOffset="-105989.41">24726 13797 55 0,'-12'4'24'15,"5"-2"-24"-15,0 0 9 0,4-1 2 16,2 0-6-16,0-1 19 0,1 0-11 16,-1 0 21-16,1 0-14 0,0 0 7 15,0 0 0-15,0 0 1 0,-1 0 2 16,0 0 4-16,-3 0-7 0,-1 0 3 0,1 0-5 16,-3 1-3-16,1 2-2 0,1 0-2 15,-4 1 3-15,5-3 0 0,1 2-4 16,-1-2 0-16,1-1-3 0,2 2 3 15,1-2-4-15,0 0 0 0,0 0-5 16,1 0 2-16,4 0-3 0,2 0-2 16,6 0 7-16,0 0 2 0,5 0-5 15,-3 0-3-15,3 0 1 0,-2 0 0 16,1 0-2-16,0 0-1 0,-3 0-1 16,-2 0 0-16,0 0-2 0,-3 0 1 15,-2-2-2-15,-3 2 1 0,3-1 0 16,-4 0-1-16,0-1 1 0,-1 1 0 0,2-4 0 15,1 2-1-15,-3-1 0 0,0-1-14 16,-1 2-13-16,0 0-14 16,-1-1-11-16,0 2-29 0,-1-2-69 15,-1-1-44-15</inkml:trace>
  <inkml:trace contextRef="#ctx0" brushRef="#br1" timeOffset="-105666.74">24779 13676 239 0,'0'0'47'0,"0"0"-2"0,0 0 20 15,0 0-9-15,0 0-17 0,0 0-11 16,0 0-7-16,0 0-14 0,-13-3-1 0,15 14 4 15,1 5 6-15,1 2 0 16,-1 4-1-16,-1 1-3 16,-1-1-1-16,-1 4-2 0,0-1 0 0,0-2 0 0,-1 2-1 15,-4-5-4-15,0 2-3 0,0-4 1 16,2-4-1-16,0-1-1 16,1-4 1-16,2-5 1 0,0-2-2 0,0-2 0 15,0 0-9-15,3-3-22 16,2 0-22-16,3-4-23 0,-1-1-78 0,-2 2-54 15</inkml:trace>
  <inkml:trace contextRef="#ctx0" brushRef="#br1" timeOffset="-104797.68">24970 13873 183 0,'0'0'148'0,"0"0"-100"0,0 0 0 16,0 0 17-16,0 0-15 0,0 0-22 16,0 0-9-16,0 0-7 0,0 0 2 0,-25-46-2 15,22 45-2-15,-4 1-1 16,3 0-4-16,-4 4-3 0,0 5 0 0,1 0-2 16,-3 3 0-16,6 1 0 0,-3 1 0 15,4 0 0-15,2-2 0 0,0-3 0 16,1 2 0-16,0-5 0 0,1 0 0 15,5-3 0-15,-1 0-3 0,1-3-7 16,2 0 0-16,-1-5 1 0,4-4 1 16,-2-1-4-16,2-1 3 0,-4-1 5 15,2 1 4-15,-5-5 0 0,2 1 0 16,-3-1 1-16,-2-3 0 0,1 0 1 16,-2-4 0-16,0 0 2 0,1-4 2 0,0 1 1 15,0 1 0-15,1 0 1 0,1 5 2 16,4 6-2-16,-4 3-1 15,-1 4 0-15,0 3 0 0,-2 3-1 0,0 1 1 16,0 0-1-16,0 7-3 0,1 5-2 16,0 6 2-16,-1 5 0 0,0 0 1 15,0 4 0-15,-1-1-2 0,1-1 1 16,0 0-2-16,0-4-1 0,0 0 1 16,1 0 0-16,2-3-1 0,-2 1 0 15,-1-2-1-15,0 0 1 0,-1-2 0 16,-2-1-1-16,1-4 0 0,0-3-14 15,2-4-4-15,0-3 2 0,0 0 6 16,0-2 10-16,0-3 1 0,4-4 0 16,1-2 0-16,0 0 0 0,1-3 1 0,5 0-1 15,-1-1 1-15,0-2 2 16,4-2 6-16,-1 1 0 0,1 0-2 16,-2 2 0-16,2 3-1 0,-2 1 1 0,-2 4-1 15,-3 4 4-15,-1 1 0 0,-3 1-2 16,-3 2-1-16,0 0 0 0,0 0-4 15,0 0 0-15,0 3-3 16,0 3 1-16,0 0 2 0,-2 4-1 0,0 1-1 16,-1-1 1-16,0 2-2 0,0-3 0 15,1 3 1-15,0-3-1 16,-1 0 0-16,3-1-1 0,0-3 1 0,0-2 0 16,0 0-3-16,1-3 0 0,3 0 0 15,0-3 3-15,4-5 3 0,2-3-1 16,-1 0-1-16,1-3 0 0,-1 0 1 15,-1-1-1-15,1 0 3 0,-2 5 10 16,-2 1 5-16,-2 6-8 0,-1 1-4 16,-2 2-3-16,0 3-4 0,0 5 0 0,0 8-2 15,-5 2 2-15,-2 2 0 0,-1 1 1 16,1 0 1-16,4-2-2 16,3-2 0-16,1 1-2 0,6-4-32 0,5-2-19 15,-1-2-49-15,-1-4-94 0,2-4-178 16</inkml:trace>
  <inkml:trace contextRef="#ctx0" brushRef="#br1" timeOffset="-104549.22">25292 14087 161 0,'0'0'319'16,"0"0"-263"-16,0 0 0 0,0 0 5 0,0 0-21 16,0 0-18-16,0 0-3 0,-48 60-1 15,43-45-11-15,-4 1 8 0,4-2-5 16,-6 2-7-16,-3-1-3 0,-2-4 0 16,-3 0-1-16,-3-4-36 0,0 0-21 15,-5-2-79-15,2-5-205 0</inkml:trace>
  <inkml:trace contextRef="#ctx0" brushRef="#br1" timeOffset="-87788.92">1766 8892 205 0,'0'0'13'0,"0"0"70"16,0 0-21-16,0 0-9 0,0 0-7 16,0 0-11-16,-56-43 4 0,47 43-14 15,-4 0-8-15,0 0-5 0,4 1-3 16,-2 1 1-16,2 0-2 0,2 0-3 16,1-1 0-16,0 3 0 0,2-1-1 15,0 3-1-15,-3 3-2 0,1 2-1 0,1 5 1 16,-4-2-1-16,4 5 0 0,-5 2 1 15,4-2-1-15,0 4 0 16,0-4 0-16,4 4 0 0,1-3-1 0,1-1 1 16,0 1 0-16,2-5-1 15,5 1 1-15,-1-1-1 0,-1-3 0 0,4 3 1 16,-1-6-1-16,2 1 1 0,-1-1 0 16,1-5-2-16,0 4 1 15,-2-5 0-15,4 0 1 0,-4-3-1 0,2 0 0 16,1 0-1-16,-2-5 1 0,2-4 1 15,-2 0 1-15,2-3 2 0,0-1-2 16,-1-3-1-16,1 2 1 0,-1-3 1 16,1 0-1-16,0 0-1 0,-2-1 0 15,0 3 1-15,-1-2 1 0,-2 1 0 0,-2 1 1 16,-3-1 3-16,-1 3 3 16,0-3 3-16,-4 2-1 0,-2 0 0 15,-3-1-2-15,-4 1 2 0,2-1-2 16,-4 0 1-16,0 2-2 0,-1 3-1 0,2 2-3 15,1 2 0-15,3 3 1 0,1 2-1 16,3 1 2-16,-2 1 0 16,1 4-3-16,-2 3-3 0,-1 2 0 15,2 1-2-15,1 5 1 0,-1 1 0 0,4 2-2 16,-2 3 2-16,2 1-1 0,2 2 1 16,2-2 0-16,0 1 1 0,1-6 0 15,4-2-1-15,1-3 1 0,0-3-1 16,3-2 0-16,-3-5 0 0,5-1-2 15,-5-2 1-15,2 0 0 0,-2-2-1 16,3-4-1-16,-2-5 4 0,1-1 0 16,-2-5 1-16,-1-1 2 0,1-3-2 15,-4 0 1-15,-2-1 0 0,0-3-1 0,-5 2 2 16,-3 1-2-16,-4 1 2 0,2 6 0 16,-1 3 2-16,1 5 1 0,4 5-4 15,0 2 4-15,2 1-2 0,1 7-3 16,0 12-1-16,-1 8-7 15,1 6 5-15,2 6 2 0,1-3-1 0,0-1 1 16,3-4 1-16,1-9-1 16,1-1-1-16,3-8 1 0,0-2-2 0,-2-5 0 15,1-6 1-15,2-1 0 0,-1-10-1 16,1-6 2-16,0-4 1 0,2-8 0 16,-4-1 0-16,-2 0 1 0,-2 0 0 15,-3 1 0-15,0 0 2 0,-5 6 4 16,1 1 0-16,-1 3-4 0,-5 1 5 15,4 2-1-15,-4 2-1 0,5 2-4 16,-1 3-2-16,0 5 1 0,5 3-2 0,0 0 0 16,0 6 0-16,1 10-5 15,-1 5-1-15,1 10 4 0,0 4 1 16,1 1-1-16,1-1 2 0,0-1 2 16,3-5-2-16,-2-6 0 0,1-10 0 15,1-8 0-15,2-5-3 0,-1-2-2 0,4-12-12 16,-1-11-30-16,-1-8-53 0,-4-2-163 15</inkml:trace>
  <inkml:trace contextRef="#ctx0" brushRef="#br1" timeOffset="-69545.45">2213 16965 128 0,'0'0'4'0,"0"0"15"0,0 0 10 16,0 0-8-16,0 0-13 16,-4 11 29-16,4-7-29 0,-1-2-5 0,1 0-1 15,0 0 4-15,0 0 2 0,0-2 5 16,0 2-4-16,0-2-2 0,0 0 0 16,0 0-1-16,0 0 9 0,0 0 8 15,0 0-2-15,0 0-8 0,0-3-3 16,0 1 0-16,2-1 3 0,0-1-4 15,0-1-2-15,1 0-1 0,1-2 0 16,0-2 2-16,0 0 2 0,1-3 0 16,-1-2 0-16,3-4 1 0,-1-4-2 15,0 0-1-15,2-4-3 0,0-1 0 16,-1 0-1-16,3 0-2 0,1-4-2 0,1-1 0 16,2 2 0-16,1-2 1 0,0 4-1 15,-2 1 1-15,1-3 3 16,-1 3 4-16,2-4-4 0,1 0 4 0,-2 0 1 15,3-4 1-15,0-1 4 0,2-5-2 16,1 0-6-16,0-2 0 0,4-1 1 16,0 2 0-16,0-2 1 15,-1 2-1-15,2-1 1 0,-2 2 0 0,0 3-2 16,-3 3-3-16,0 1-1 0,1 2 0 16,-3 2 1-16,3-1-1 0,-1-1-1 15,0-1 2-15,2-2-3 0,2-6 1 16,1 0 0-16,3-2-1 0,-2-2 0 15,2 4 1-15,2-7-1 0,-1-5 0 0,0 1 3 16,0-3-1-16,0 3 1 0,1 0-1 16,1 0 0-16,-1 1-1 15,2-3 1-15,1 1 0 0,0-4-1 0,4-1-1 16,-1 4 2-16,3-3-1 0,-1 1-1 16,1 2 0-16,-2-1 0 0,0 1 0 15,-2 2 0-15,-2 0 1 0,-2 1-1 16,-2 1 0-16,-1 1 1 15,-1 3-1-15,-1 1 2 0,-1 0-2 0,1 3 1 16,0 1 1-16,-4 1 0 0,-2 1 1 16,0 1 0-16,-2 3 1 0,-3 0-1 15,-1 5-1-15,-2 1 3 0,-4 5-2 16,-1 2 2-16,-4 6 1 0,0 2-2 16,0 0 2-16,-3 3-1 0,0 2-1 0,-1 0-1 15,-5 1-1-15,1 1-1 16,-1 2 0-16,0 1-1 0,-1-1 0 15,-1 2-2-15,2 0-9 0,-1-1-1 0,3 1 2 16,1-2 2-16,1 0-2 0,-1-1-4 16,0 0-6-16,2 3 3 0,-1-3 0 15,1 4 11-15,0 0 3 16,0 0 2-16,-1 2 1 0,0-1 0 16,0 0 2-16,-2 0-2 0,-2-1 0 0,1 0 1 15,-5 1-1-15,2 1 1 0,-3 0-1 16,-2 1 1-16,4 6-1 0,-3 1 0 15,2 2 1-15,1 3-1 0,3 1 0 16,3 3 0-16,2 2 0 0,1-1-2 16,3-1 2-16,4 0-1 0,2-3 1 15,2-5 0-15,2-2 0 0,1-1 1 16,1-6 2-16,1-3-2 16,4-7 1-16,-1-5 0 0,0-7 1 0,-1-3-3 15,-1-4 3-15,-1 4 0 0,-6 0 0 16,-5 5-2-16,-1 4 3 0,-4 0 3 15,-1 3-1-15,-5-1 1 0,-3 0 1 0,0 1-2 16,-4 3 0-16,-1 2-3 0,3 2-2 16,-1 2 2-16,1 4 0 0,3 5-2 15,-2 7 1-15,2 7-2 0,-1 7 0 16,1 4 0-16,2 2 2 0,5-3-2 16,1-7 2-16,1-8-2 0,13-5 1 15,4-9-1-15,10-4-1 0,5-16-25 16,-3-14-62-16,-4-3-223 0</inkml:trace>
  <inkml:trace contextRef="#ctx0" brushRef="#br1" timeOffset="-63527.14">5147 15761 25 0,'0'0'29'0,"0"0"-21"16,0 0-4-16,0 0 75 0,0 0-48 16,8 7 30-16,-8-3-36 0,-2-4-1 15,1 2-9-15,0-2-8 0,0 0-6 16,1 0 2-16,0 0-1 0,0-2-2 16,0-1-2-16,2-2 2 0,1 2 3 15,-2-4-3-15,5-1-1 0,0 0-15 16,-1 1-9-16,1 1-10 0,0-1-10 15,-1 1-12-15,-3 1-23 0,0 0 29 16</inkml:trace>
  <inkml:trace contextRef="#ctx0" brushRef="#br1" timeOffset="-62483.68">3925 13545 64 0,'0'0'253'15,"0"0"-210"-15,0 0 3 0,0 0 18 16,0 0-17-16,0 0-17 0,0 0-12 16,-49 14-10-16,49-1-4 0,0 0-2 15,3 2 1-15,1-1 4 0,2-3-2 16,4 0 0-16,-1-1-2 0,2-3 2 15,2-2 1-15,0-4-1 0,-3-1 0 0,2 0-1 16,0-3 1-16,0-6-1 0,-4-3-1 16,-1 2-1-16,-5-1 1 0,-2-1-2 15,0 0 1-15,-5 1 0 0,-2 1 0 16,-5 0 2-16,1 3 7 0,0 1 0 16,-3 4-2-16,0 2 1 0,3 0-1 15,2 9-3-15,0 3-3 0,1 5-1 16,2 6-1-16,3 0 0 0,3 2-1 15,0 1 0-15,7-5 0 0,3-3 0 16,1-7 0-16,3-5 0 0,2-3 0 0,2-3 0 16,1-13 3-16,0-6 2 0,4-8 0 15,-4-4 2-15,-6-3-1 16,-4 0-1-16,-6 6-1 0,-3 5 2 16,-4 6 3-16,-8 6 8 0,-2 3 2 15,-2 4-7-15,-4 4-3 0,-1 3-4 16,-2 12-2-16,-2 1-3 0,0 3 0 15,3 3 0-15,4-3 2 0,5-2-2 0,6-6 0 16,4 0 0-16,3-3-1 0,7-3-4 16,9-1-19-16,3-4-48 0,5-17-34 15,-2-4-202-15</inkml:trace>
  <inkml:trace contextRef="#ctx0" brushRef="#br1" timeOffset="-49275.12">7599 12653 186 0,'0'0'26'0,"0"0"-25"0,0 0-1 16,0 0 3-16,0 0 7 16,0 0-2-16,-48-49 0 0,37 45 18 0,2 1-6 15,-3 0 14-15,1 2 4 0,0-1-10 16,0 2-1-16,2 0-1 0,1 5-8 16,-2 2-1-16,4 2-9 15,-3 3-1-15,5 3-1 0,-1 2-1 0,3-1 0 16,1 2 0-16,1-3 2 0,1-3-1 15,3-1-3-15,2-4-3 0,1 0 3 16,1-3 3-16,4-2-1 0,-1-2 6 16,5 0 5-16,1-2-3 0,0-6-6 15,0-2-4-15,-3-1-3 0,-1-1 0 0,-2 0 0 16,-5-4 0-16,-5 1 0 16,-1-1 2-16,0-3 1 0,-6 0 2 15,-6-4-1-15,3 3-2 0,-4-1 3 16,1 7-1-16,3 1 6 0,-1 7-1 0,6 0-1 15,-2 6-2-15,1 0 4 0,-1 9-6 16,-5 3-4-16,2 3 0 16,0 4 0-16,1-2 2 0,2-3-2 15,3-2 3-15,3-3 1 0,-1-6 2 0,1-1 4 16,0-2-2-16,3 0-3 0,5 0-1 16,3-1 3-16,0 0 1 0,-6-3-7 15,-3 2 1-15,-2 2 0 16,-7 2-1-16,-8 9-1 0,-14 6-31 0,-12 4-86 15,-3-2-139-15</inkml:trace>
  <inkml:trace contextRef="#ctx0" brushRef="#br1" timeOffset="-48119.23">3997 13589 72 0,'0'0'8'0,"0"0"-6"16,0 0 9-16,0 0 12 0,0 0-7 15,0 0 6-15,0 0-1 0,0 4-4 16,2-4 2-16,4 0 2 0,0 0 1 0,5 0-1 16,0 0-5-16,2 0-5 15,3 0-4-15,0 0-2 0,4-2-2 16,3-2 0-16,2-3-2 0,1 1 1 15,5-4-1-15,4-1 1 0,5-4-1 16,3-2 0-16,6-2-1 0,5-4 0 16,0 2 2-16,6-3-2 0,-1 0 1 0,4-1 4 15,1-1 0-15,2-1-3 0,-3-2 1 16,-2 4-3-16,0-1 2 0,1-1 0 16,-3 2-2-16,1 2 5 0,1-3-3 15,-3 5 0-15,3-1-2 0,-3 2 0 16,1 0 0-16,-2 2 0 0,1 0 4 0,-5 1-1 15,1 2-1-15,-3 2 2 16,-2-3-1-16,-3 3 0 0,-1 0-1 16,-2 1 1-16,-1-1 0 0,5 1 1 15,-5 1-3-15,3 0 0 0,0-1 3 16,-3 0-3-16,2 1-1 0,2-2 1 16,-4 0 1-16,2 0 1 0,-3 4-1 0,0-1 6 15,-6-1 1-15,0 2 1 16,0 1 4-16,1-1-5 0,0 1 1 0,1-3 2 15,-1 1-6-15,4-1 0 16,-1 0-3-16,-1 0 0 0,3-1-1 16,-3-1 2-16,1 2-2 0,0-1 0 15,-1 1 0-15,-4 0 1 0,-1-1-2 0,0 1 0 16,-1-1 5-16,0 1 7 0,-1-1 0 16,0 0-4-16,3 0-5 0,0 0 0 15,1 1-2-15,0 0 2 0,-2-1-3 16,0 2-1-16,-6 1 1 15,-2 1 0-15,-6 0 0 0,-2 2 0 0,-4-1-1 0,-4 1 1 16,-3 4-1-16,-4-2 0 16,-1 1-27-16,0 2-81 0,-1-4-104 0</inkml:trace>
  <inkml:trace contextRef="#ctx0" brushRef="#br1" timeOffset="-48020.37">7512 12440 330 0,'0'0'101'15,"0"0"-101"-15,-61 8-162 0</inkml:trace>
  <inkml:trace contextRef="#ctx0" brushRef="#br1" timeOffset="-46243.93">5165 15813 11 0,'0'0'23'0,"0"0"16"16,0 0 2-16,0 0-1 0,0 0-13 0,0 0-7 16,0 0 0-16,3 0 1 15,-3 0-1-15,0 0-4 0,0 0-1 16,0 0-7-16,0 0-6 0,0 0 0 16,0 0-2-16,0 2 1 0,0-2 0 0,0 0 0 15,0 0-1-15,0 0-1 0,0 1 1 16,0-1 2-16,0 0 1 0,0 0 5 15,1-3 2-15,1 1 0 0,-1-2 1 16,1 1 2-16,0-3-1 0,1-2 0 16,1-1-2-16,-1 2-1 0,1-3-3 15,1-2-4-15,2-2 0 0,-1 0 0 16,3-2 0-16,-1 0 0 0,3-1 0 16,-2-3 2-16,4-1-3 0,0 0 0 15,3-1 0-15,-2 0-1 0,1-1 1 16,-3 3-1-16,-1 0 0 0,4-2 0 15,-3 3 1-15,0-1-1 0,1 1 2 16,-1 0-2-16,3-1 0 0,-5 2 0 0,2-2 1 16,1 0-1-16,1-2 1 0,0-2 0 15,-2-3 2-15,5 2 2 16,2-2-1-16,0 0 1 0,0 0-5 0,-1 0 1 16,0 1 1-16,-2-1-2 0,5 1 0 15,-2 0 0-15,-2 0 1 0,4 0-1 16,-3 2 0-16,-1-2 2 0,0 4-2 15,-3-2 0-15,0 4 1 0,-4-3 1 16,4 1 0-16,-2 0 6 0,-3-2-1 16,4-1 0-16,3 0-1 0,-3-1 2 15,3 1-2-15,-1-2-2 0,2 1-2 16,0 0 0-16,0 2 0 0,1 1 1 16,0 0 0-16,0 1 0 0,-2 1-2 15,2-2 0-15,2 0 1 0,-2-1-2 16,4 1 3-16,-2-3-2 0,-1 3 0 15,4-3 0-15,0 4-1 0,-3-1 0 0,-2 3 1 16,0 0-1-16,-1 2 0 0,-3 0 0 16,2-1 0-16,-1 1 1 0,2-2-1 15,-3 0 2-15,1 0-2 0,0-2 2 16,1 0 1-16,3-3 1 0,0 1-1 16,0-2-1-16,1 2 1 0,1-2 0 15,0 2-1-15,-2-1-1 0,0 2 2 16,2-2-2-16,0 1-1 0,1 0 1 15,-2 1 0-15,0-2-1 0,5 3 1 16,-5-4 0-16,0 4 1 0,1-3-1 16,0 3 2-16,-2-2 1 0,-2 1 2 15,2 1-1-15,-2-2-2 0,5 1 0 16,-4 2-1-16,0-4 0 0,1 5 0 16,-1-5-1-16,0 2 0 0,-2-1 1 15,0 1-2-15,0 0 0 0,-1 0 0 0,-2 0 1 16,2 2 0-16,-4-1-1 0,4 5 2 15,-2-1-1-15,0 0 1 16,-2 2 0-16,0 0 1 0,3-1-1 0,-3 0 1 16,1-1-2-16,3 1 0 0,0-2 1 15,3-1-1-15,-1 2-1 0,0-1 1 16,2 1-1-16,-2 0 0 16,2 2 1-16,-5 0-1 0,2 0 0 15,-2 1 0-15,-2 1 0 0,-2 0 1 0,-2 0-1 16,2-1 1-16,-2-1 0 0,0 2 2 0,-1-2 4 15,2 1-2-15,0 1 0 0,2-4 1 16,0 2-3-16,1 2 0 16,-1-4-1-16,-1 5 1 0,1-4 2 15,3-1 1-15,0-1 2 0,3-2-5 16,-1 2-1-16,-1 2 0 0,-3-2 0 16,-1 4-1-16,-1 0 0 0,-4 3 1 15,-3 2 0-15,-3 3-1 0,0 3 1 0,0-1 2 16,-3 3 2-16,-3-1-1 0,-3 2-5 15,1 1 0-15,-3 1-6 0,0 5-15 16,4-1-20-16,1 1-8 16,3 1-20-16,3 0-31 0,0 1-52 15,0-5-32-15</inkml:trace>
  <inkml:trace contextRef="#ctx0" brushRef="#br1" timeOffset="-45736.65">7482 12539 360 0,'0'0'11'0,"0"0"-9"0,0 0 28 0,0 0 29 16,0 0-7-16,0 0-21 0,-32-46-5 16,27 44-8-16,1 2 1 0,-2 0-5 15,-2 7-4-15,1 6-10 16,-5 3-1-16,4 7-1 0,1-2 2 0,3 2-2 16,1 1 2-16,2-2 0 0,1 0 1 15,1-5 0-15,5-2 1 16,1-2-2-16,2-4 3 0,3-3-2 0,-3-3 0 15,3-3 1-15,-1 0-2 0,-2-4 0 16,4-5 2-16,-1-3-1 0,0-3 0 16,-2-1 1-16,-2-1-2 0,-2-2 2 15,-3-2-2-15,0-1 1 0,-3 1 0 16,-1-1-1-16,-5 1 2 0,-4 2 0 0,1 0 0 16,-6 3 0-16,2 3 0 0,0 1 3 15,4 5-4-15,0 6 1 0,0 1 4 16,1 9-5-16,-1 5-1 0,-4 6-1 15,2 5 0-15,1 0 1 0,2 0 1 16,5-2 0-16,0-3-1 0,3-1 2 16,2-4 1-16,4 1-1 0,6-5-1 15,-1-3 1-15,7-3 0 16,-1-5 1-16,3-1 0 0,0-7-1 16,0-4-1-16,3-2 0 0,-4-4 0 0,-5 4-1 15,-6-2 1-15,-1 3 0 0,-7 3 0 16,-2-1 3-16,-7 0 2 0,-4 4 1 15,-6 3-4-15,-1 4-2 0,-10 5-1 0,-1 9-4 16,-1 3 4-16,5 1-2 16,6 4-2-16,12-6-23 0,8-6-69 15,1-6-185-15</inkml:trace>
  <inkml:trace contextRef="#ctx0" brushRef="#br1" timeOffset="33673.09">6133 11031 110 0,'0'0'39'0,"0"0"39"0,-50 11-43 16,28-7-2-16,-5 2 2 0,0 0 1 16,-3 3-12-16,-5 2-8 0,-1 2-8 15,-2 0-3-15,-6 3-1 0,0 1 3 16,-1 2 6-16,-4 1 7 0,1 1 1 15,-1 1 5-15,1 3-8 0,1 0-6 16,1 4-4-16,-3 2-2 0,-3 4-2 16,-2 2-1-16,-1 4-3 0,-4 3 1 0,0 2 0 15,-3-2 0-15,-1 3 0 0,0-1-1 16,3-1 0-16,-2-2-1 16,5 1 1-16,-3-1 0 0,7 2 1 0,-3-2 1 15,4-3 1-15,2 3 3 0,2 1 0 16,4-2 2-16,-3 4-2 15,4 1 0-15,0-1 0 0,0 3-3 0,3-1 1 16,2-3-1-16,4 2-1 0,5-2-2 16,4-2 1-16,8-2 0 0,1-6 0 15,7 4-1-15,2-6 0 0,4 3 1 16,3-1 0-16,0 1-1 0,2 1 0 16,4 0 0-16,4 1 0 0,3 1 0 15,-1 2 2-15,4 0-2 0,2-1 0 0,3 0 0 16,3 0 0-16,2-3 0 15,4 2 0-15,3-3 0 0,4 2 0 0,2-4 2 16,4 0-2-16,4-2 3 16,0-4-3-16,5 3 0 0,1-3 1 0,4-3-1 15,5 2 2-15,-1-4 1 0,1-1-2 16,2-1 0-16,4-3 0 16,5-2 0-16,-1-5 1 0,5-1-1 0,3 0 1 15,6-5-2-15,2-3 0 0,8-2 0 16,2 0 0-16,2 0 1 0,0-1 1 15,4 0-1-15,0 1 1 0,0 0 0 16,-2 0 1-16,6-4-3 16,0 0-1-16,3 1 0 0,0-2 1 0,1 1 1 15,0 1-1-15,5 0 3 0,0-2-2 16,2 0-1-16,4-1 0 0,-1 0-5 16,3-3 5-16,-2 2 1 0,2 1 2 15,-1-1-3-15,3 2 3 0,3 0-3 0,-5 0-2 16,4 2 2-16,-5 0 0 0,3 2 0 15,-1-2 5-15,4 1-3 16,0 1-2-16,0-3-2 0,1 2 2 0,2-1 0 16,-4 0 1-16,3 0 1 15,5-1 0-15,-1-1-2 0,5-2-1 0,-1 0 1 16,0 0 0-16,-1 0 1 16,1 2 1-16,1-3 0 0,-3 4-2 0,4-1-5 15,-6 2 5-15,3 1 1 0,-2-2 0 16,0 2 2-16,1 0-3 0,0-5-1 15,1 3 0-15,0-3 1 0,1-1 1 16,1 3 1-16,2-6 0 0,2 5-2 16,0-4-5-16,-3 0 5 0,1 2 1 15,-4-2 1-15,4 3 0 0,-6-2-2 16,5 1-1-16,-5 1 1 0,-3-1 0 16,1 2 1-16,-2 0 1 0,2 0 0 15,-1 3-2-15,-1-6-2 0,0 4 2 0,-2 2 2 16,3-3 1-16,-2 1-1 0,3 1 0 15,2-1-2-15,-1 0 0 0,2 1 0 16,-2 2 0-16,1-3 2 16,1 4 0-16,-2 1-2 0,0 0-4 0,-1-1 4 15,3 1 1-15,-3 0 2 0,-1 0-2 16,5 0 2-16,1 0-3 0,-3 0-3 16,4 0 3-16,-3 0 1 0,0 0-1 15,4 0 2-15,-3 0-2 16,3-2-4-16,-3-1 4 0,0 1 1 0,-1-2 0 15,-2 1 1-15,4 0 0 0,-4-1-2 16,3 1-2-16,-1-1 2 0,-3 1 0 16,1 0 1-16,-3 0 1 0,2-1-2 15,-1-2 0-15,0 1-5 0,1 0 5 16,-4-2 1-16,-2 2 1 0,2-1 0 0,-4 2-2 16,4-2-2-16,-5-2 1 0,0 3 1 15,0-3 2-15,-1 2-1 0,-1-3 0 16,0-1-1-16,-1-2-3 0,-3-2 3 15,-1 0 0-15,-4-3 1 0,-4 1 1 16,1-2-1-16,-7-2 1 0,5 0-2 16,-4-4-3-16,3 0 3 0,-4-2 0 15,1 0 1-15,-2-3-1 0,-4 0 1 16,-1-1 0-16,-1 0-1 0,-5-3-5 16,0 0 4-16,-4-1 1 0,-3-2 1 15,-6 3 0-15,-5-4-1 0,-2 1 2 0,-4-1-1 16,-6 1 0-16,-1-3 0 15,-3 1-1-15,-5-3-1 0,-5-1 1 16,-5 1 0-16,-7 2 0 0,-6-1 2 0,-8 0-2 16,-6 1 3-16,-3-2-1 15,-4-1 2-15,-7-3 5 0,-3 2-3 16,-2-4-5-16,-7 3-1 0,-6 0 0 0,-3 1 1 16,-1 0 0-16,-9 2-1 0,-3-1 0 15,-3 1 1-15,-6 0-1 0,-5 1 1 16,-4-1 0-16,-4 2-1 0,-6-1 2 15,-7 2 0-15,-5 4-1 0,-8-1 0 16,-5 3-1-16,-5 3-4 0,-7-2 4 0,-6 2 0 16,-3 2 0-16,-7 0 1 15,-2 3-1-15,-1-1 1 0,-5 3 0 16,-7-1-1-16,-4 4 0 0,-3-2-4 16,-3 2 4-16,-5 3 0 0,-5-2 1 15,-4 1 1-15,-2 3-2 0,1-3 0 0,7 6-6 16,-1-1 6-16,3 4 2 0,0 1 0 15,-4 0 1-15,-1 4-3 0,0-1-4 16,0-1 4-16,4 4 0 0,2-2 3 16,-1 1-2-16,3 0-1 0,2 1-5 15,2 1 5-15,4 0 1 16,-2 0 1-16,2 0 0 0,0 0-2 0,0 0-3 16,2 0 3-16,3 3 0 0,1-2 0 15,-1 0 2-15,1-1 0 0,-1 0-2 16,-1 0-5-16,0 0 5 0,3 0 0 15,-2-2 0-15,-1 0 3 0,2 2-1 16,-6-1-2-16,0 1-2 0,-2 0 1 16,1 0 1-16,-1 0 0 0,2 0 2 0,3 1 0 15,-2 1-2-15,-1 0-6 16,2 1 6-16,0-2 1 0,2 2 0 16,2 0 1-16,-1 0-1 0,0 0-1 15,-1-1-2-15,1 1 1 0,-2 0 1 16,3 1 1-16,-1-1 0 0,1 0 1 15,-1 1-2-15,5-1-5 0,1 4 5 0,3-2 0 16,-1 0 0-16,3 1 2 0,-2-3 0 16,1 2 0-16,-2-1-2 0,0-1-5 15,1 2 5-15,1-3 0 0,0 1 1 16,4 0 1-16,0 0-1 0,-1 1-1 16,4-1-4-16,3 1 3 0,0-1 1 15,6 1 0-15,2-1 1 0,2-2 1 16,2 2-1-16,-3-1 1 0,-3 0-2 0,-1 2-4 15,-1-2 4-15,0 1 0 16,0 0 0-16,-1-1 1 0,1 1-1 16,-1-1 2-16,3 1-1 0,-6-1-1 15,7 0-6-15,2 2 6 0,2-2 1 0,1 1 0 16,2 1 0-16,2 0 0 0,-3 0 1 16,0-1-1-16,2 1-1 0,-1 1-4 15,2-2 4-15,-3 2 0 16,2-1 0-16,3-2 0 0,4 0 2 0,1 1-2 15,3-1 1-15,-2 0-1 0,0-2 0 16,2 1-4-16,1-1 3 0,5 0 1 16,-1-1 1-16,6-2 0 15,-1 0 0-15,0 2 1 0,2-1-1 0,-3 2 1 16,-3-1-1-16,2 1 0 0,1 0-1 16,2 0-2-16,3-1 2 0,4-1 0 15,3-1 1-15,0 2 1 0,2-2 3 16,1 1-3-16,4 2 1 0,-6 0-1 0,0 0-1 15,-3 1 0-15,-5 2 0 0,-4 0-1 16,-4 2 0-16,-3 1-4 16,-4-2 3-16,-4 0 1 0,-3 4 0 0,-4-1 1 15,2 1 0-15,-2 0 0 0,-2 3 0 16,1 2-1-16,-5-3-2 0,-8-6-73 16,-8-4-75-16,-11-8-387 0</inkml:trace>
  <inkml:trace contextRef="#ctx0" brushRef="#br1" timeOffset="37212.12">22670 12044 280 0,'0'0'170'0,"0"0"-138"15,0 0-4-15,0 0 30 0,0 0-12 16,0 0-15-16,-27 54-5 0,27-53-10 0,0 1-4 16,0-2-1-16,2-3-4 15,7-6 4-15,3-3 2 0,2-6-2 16,1-2-2-16,-5 3 0 0,-6 4 1 15,-4 7 12-15,0 4 5 0,0 2-3 0,-5 4-11 16,-3 6-13-16,-5 7 1 0,-4 2 0 16,-1 3-1-16,4-1 4 0,5-5-2 15,2-2-2-15,5-5 1 0,2-5-1 16,2-2 1-16,7-2-1 16,1 0 0-16,6-9 4 0,0-4-3 15,-1-3 1-15,-4 2-2 0,-4 3-3 0,-5 2-15 16,-2 4-40-16,0 3-92 0,-4-1-211 15</inkml:trace>
  <inkml:trace contextRef="#ctx0" brushRef="#br1" timeOffset="43949.67">4623 13195 219 0,'0'0'163'16,"0"0"-151"-16,0 0 11 0,0 0 9 15,0 0-28-15,-54 74-1 0,30-29-1 16,-5 9-2-16,-5 8 1 0,-4 8 2 16,-3 7-2-16,-5 5-1 0,-2 5 0 15,-4 4 2-15,0 5-1 0,-3 0 0 16,1 2 0-16,2 0 0 0,-1-2-1 16,1 5-3-16,-2-1 0 0,-3 4 3 15,-3 3 2-15,-6 1-2 0,-5 3 0 16,-5 2 1-16,0 1-1 0,3-2 0 15,5-5 0-15,7-6 0 0,7-7 1 16,8-6 4-16,5-5 9 0,4-2-3 16,3-4 1-16,1-2-2 0,3-3-6 0,3-4 1 15,0-3-5-15,2 1 0 0,0-8 0 16,2-3 0-16,4-9 0 0,2-8-17 16,4-11 1-16,6-12-8 15,4-11-25-15,4-11-28 0,7-23 0 0,1-10-116 16</inkml:trace>
  <inkml:trace contextRef="#ctx0" brushRef="#br1" timeOffset="44404.11">5361 12911 386 0,'0'0'18'0,"0"0"-11"0,0 0-6 16,-66 56 3-16,43-26 0 0,-4 6-2 15,-4 10-1-15,-5 4 0 0,-2 9 0 16,-3 6-1-16,-3 9 2 0,-3 7-2 15,-3 5 0-15,-4 9 0 0,-6 9-2 0,0 4 2 16,0 7 2-16,-4 3-2 16,0 0 2-16,2 3-2 0,0-3 0 15,3 3 0-15,6-7 0 0,2 2 1 16,1-2 1-16,5-2 0 0,-1 3 4 16,4 1 3-16,-2 1-3 0,-1 3-1 15,-1 1 1-15,0 1-4 0,-2 0 3 16,0 0-1-16,0 0-1 0,0-2 3 15,2-2-6-15,3-11 4 0,4-14-1 0,7-11 4 16,8-22-1-16,5-10-1 0,5-10-4 16,5-11 0-16,1-5-1 0,5-11-1 15,3-9-22-15,6-9-28 0,7-13-63 16,6-22 50-16,2-7-148 0</inkml:trace>
  <inkml:trace contextRef="#ctx0" brushRef="#br1" timeOffset="44884.61">5852 12687 275 0,'-34'61'25'0,"4"-12"-22"15,-1 6-1-15,0 4 12 0,-1 8-3 16,-1 0-7-16,-3 6-3 0,-3 4 1 15,2 7-2-15,-8 8 0 0,-3 3 0 0,2 5 1 16,-6 3 1-16,1 3 0 0,0 2 0 16,0 0 6-16,-1 4 3 0,-5 3-3 15,1 1-1-15,-5 5-4 0,-1-6 4 16,0 1 1-16,0-5 2 16,1-6 5-16,3-3 5 0,5-4 1 0,-2-1-3 15,4-5-9-15,4-3 0 0,3-7-4 16,1-8-3-16,7-6 2 0,4-10-3 15,5-7 0-15,5-9 0 0,7-9-1 16,8-7 0-16,1-9 0 0,6-5-7 16,6-9-25-16,6-6-37 0,10-16-47 15,4-10 30-15</inkml:trace>
  <inkml:trace contextRef="#ctx0" brushRef="#br1" timeOffset="45257.75">6463 12895 264 0,'0'0'4'15,"0"0"-3"-15,0 0 10 16,0 0 25-16,0 0-2 0,0 0-11 0,0 0-23 16,-57 21 1-16,32 17-1 15,-4 8 1-15,-2 5 0 0,-2 7 1 16,-4 10-1-16,-1 5 0 0,-9 10 0 0,0 6 5 16,-1 7 12-16,-1 4 7 0,-3 4 0 15,-1 6-3-15,-6 5-1 0,0 3-2 16,-2 4 4-16,-1 5-8 0,-5 0-7 15,0 5-2-15,0 0 0 0,0-7-5 16,6-1 0-16,3-4-1 0,9-3 0 16,5-4-48-16,2-8-76 0,2-23-263 15</inkml:trace>
  <inkml:trace contextRef="#ctx0" brushRef="#br1" timeOffset="54296.49">23250 11880 114 0,'0'0'266'0,"0"0"-239"0,0 0 4 16,0 0 15-16,-9-58 8 0,-3 50-25 0,0-1-13 15,-5 1-5-15,-3 3-2 16,-4 2-1-16,-4 1-8 0,2 2 1 16,-2 6 1-16,-1 3-2 0,2 5 4 15,-2 2-2-15,1 5-1 0,1 1 2 0,2 3 0 16,-1 3 2-16,4 3-3 0,5 3 0 15,2 1-1-15,5-2-1 0,5 0 1 16,5 1 0-16,5-7-1 0,7-2-2 16,6-3 2-16,8-5-1 0,1-4 0 15,10-8 0-15,0-5 1 0,2-3 0 16,2-7 0-16,-5-5 0 0,-4-2 2 16,-6-2 0-16,-2-6-1 0,-6-1 1 15,-3-5 0-15,-5-3 4 0,-3-1 8 16,-4-4 5-16,-2-4 0 0,-1-4 0 0,-1-5-2 15,-2-3-5-15,-1-1-2 0,-2 4-5 16,1-1-3-16,3 7 0 16,-5 4 2-16,3 11-1 0,1 4 8 15,1 8 7-15,-1 3-1 0,0 8 13 16,1 5-3-16,1 0-13 0,0 3-6 16,1 0-4-16,0 0-4 0,-1 9-3 15,0 6-1-15,-1 10-2 0,1 10 6 16,-1 6 1-16,2 7-1 0,0 2 3 15,-1 7 0-15,1 0 0 0,0 2 0 16,0 0 0-16,0-5-2 0,0-3 1 0,0-5 0 16,0-3-1-16,1-3-1 0,-1-4 0 15,2-2 0-15,0-6-4 0,1-5-6 16,3-3-18-16,-1-5-21 0,2-5-43 16,5-7-23-16,0-3-133 0</inkml:trace>
  <inkml:trace contextRef="#ctx0" brushRef="#br1" timeOffset="54546.66">23500 11682 420 0,'0'0'71'16,"0"0"-31"-16,-5-50 9 0,4 46 18 15,1 2-14-15,0 1-15 16,-1 1-9-16,1 0-20 0,0 7-3 0,0 9-5 15,-1 12 0-15,-2 12 4 0,-2 9 4 0,-5 6 7 16,4 3-3-16,-5 3-3 0,-2-3-5 16,5 0 2-16,-3-3-4 0,6-4 1 15,-1-7-4-15,0-6-2 0,4-7 0 16,0-4-28-16,0-5-22 0,1-6-12 0,1-8-18 16,0-8-50-16,0 0-74 0</inkml:trace>
  <inkml:trace contextRef="#ctx0" brushRef="#br1" timeOffset="54795.34">23453 11714 489 0,'4'-103'52'0,"10"66"-2"0,0 9 15 16,3 8 0-16,3 6-18 0,0 5-12 16,9 4-11-16,5 4-9 0,0 2-3 15,-1 9-4-15,0 0 3 0,-5 4 4 16,-7-2 0-16,-5 3 0 0,-7 0-7 15,-4 0-3-15,-5 3-3 16,-1 0-1-16,-11 4 0 0,-8 4 2 0,-10-1-1 16,-8 2 1-16,-9-3-2 0,-4 0 0 0,-9 0-1 15,-5-4-9-15,-2 2-14 16,-1 1-13-16,14-7-32 0,12-3-76 16,22-10-226-16</inkml:trace>
  <inkml:trace contextRef="#ctx0" brushRef="#br1" timeOffset="98771.21">6273 11044 152 0,'0'0'24'0,"0"0"-16"16,-74 11 42-16,45-8-29 0,4 3-11 16,-4 0 3-16,1 3 9 0,2 1-8 15,-5 1-7-15,-1 3 3 0,-4 3 11 16,-4 1-10-16,1 4-8 0,-2-2 3 15,0 1 5-15,3 2-5 0,-3 0-1 16,4 3-2-16,-1-1-2 0,-1 2 0 0,4-1-1 16,-2 0 0-16,-1 3 0 15,-8 3 0-15,-4 4 8 0,-1 1-4 0,2-2-3 16,2-1 1-16,4-3 3 16,3 1 1-16,6-2 8 0,2 0 5 15,2-1-15-15,2-1-4 0,1 2 0 16,0 1 0-16,3-2 0 0,-2 1 0 0,0 1 0 15,-1 2 0-15,-2-1 0 0,5-3 0 16,0 1 1-16,3-3-1 0,1 1-1 16,3-1 1-16,0 0 1 0,0 0-1 15,1 0-1-15,-1-1 1 16,1-1 0-16,-1-1 0 0,1-2 0 0,-2 2 0 16,1-3 0-16,1 0 0 15,1 0 0-15,3-2 0 0,2-1 1 0,2 2-1 16,-2-1 2-16,1-1 0 0,0 4 1 15,0-2 2-15,1 2 0 0,1-3-1 16,-3 1 1-16,2 1-1 0,-2-3 0 16,3 4-1-16,-4-1-1 0,1 1 0 0,2 1-1 15,0-3 3-15,2 1-3 0,3-2 1 16,2-2-1-16,1 0 1 0,0 0 1 16,1 2-2-16,3-2 2 15,1 2-1-15,0 0-1 0,-3-1 2 16,0 2-2-16,2 1 0 0,1 0 0 0,-2 0 1 15,1-2 2-15,2 5-2 0,1-4-1 16,-2 1 0-16,5-1 0 0,0 0 1 16,5 0-1-16,3 2 1 15,6-2 1-15,0 1 0 0,5 1-2 0,3-2-1 16,0 0 3-16,1 0-1 16,2 3 0-16,-1-1-2 0,2 3 1 0,-2 1 0 15,0-2 0-15,0 2-1 0,-1-2 1 16,1 1 1-16,-1-2-2 0,1-1 0 15,4-2 0-15,-1-1 1 0,3-1-1 16,4 0 1-16,4-3 0 0,2-1-1 16,6 2 0-16,3-3 2 0,2-3-1 15,1 0-1-15,5 0-1 0,0-3 0 0,4 0 1 16,-2-1 0-16,1 2 0 0,1-1 2 16,1 0-2-16,2-3 0 0,3-2 3 15,5-2-3-15,2 0 0 0,2 0 0 16,6-6 0-16,-1-1 1 0,5 2 0 15,1-2-1-15,-1 2 2 16,-2-2-1-16,1 1 3 0,-3-1-4 0,-4-2-4 16,-3 4 3-16,-1-1 1 15,-2 1 1-15,-4 2 0 0,1-3 0 16,-4 4 2-16,3 0-1 0,-2-1-1 0,3 3 4 16,3-2-5-16,2-1 0 0,2 1 0 15,-2-1 0-15,1 1 0 0,-1-2 0 16,0 1 1-16,3 2 0 0,0-4 0 15,1 2 1-15,-2-2-1 0,2 0-1 0,1 2-4 16,-2-3 4-16,2 1 1 0,-1-4 0 16,2 3 2-16,2-2-3 0,1 1 3 15,5 0-1-15,2-3 0 0,4 0-2 16,3 1-1-16,-3 0 1 0,2 3 0 16,-5-1 1-16,-1 2 0 0,-1-1 0 15,0 1 0-15,-1 0 0 0,0-1-1 16,1 0-2-16,-1 0 2 0,3 1 2 15,-1-2 0-15,-1 1 1 0,0 1-2 16,2 0 0-16,1 0 2 0,4-1-3 16,-1-1-1-16,-2 2 1 0,1-2 0 15,-2 1 0-15,-2 1 2 0,-2 1 0 16,-1 1 0-16,1 0 3 0,0-1-5 16,0-1 1-16,-1 0-1 0,0 2 2 15,-4-3-2-15,-2 0 2 0,0 1-1 16,-2-1 1-16,3 2-1 0,-1-1 1 15,2 0-2-15,-2-1 0 0,1 2 0 0,-2 0 2 16,0 0-1-16,-2 0 1 0,1 1 0 16,-3 0 0-16,2-1-1 0,-2 1 1 15,2 0-2-15,-1-2-5 0,1 0 5 16,-2 0 0-16,1 0 2 0,1-1-2 16,-1 0 2-16,0 0-1 15,1-1 1-15,0 0 1 0,0 2-3 16,2-1 0-16,-1 0 0 0,-1 2 0 0,-1-1 0 15,0 1 1-15,-2 0 1 0,1-1-1 16,3 2 1-16,-2-1-1 0,-1 0-1 16,0-1-3-16,3-1 3 0,-3 2 0 0,-1-1 0 15,2 2 2-15,-4-1-1 16,1 1 0-16,-1 1 1 0,-2-1-1 0,3 0 0 16,1 3-1-16,0-2-1 15,0 2 0-15,-2 0 1 0,1 0 1 0,-1 0-1 16,-2 0 0-16,2 4 2 15,-1 2-1-15,-1-1 0 0,1-1 0 0,1 0-1 16,-1 0-5-16,1-1 5 16,2 1 0-16,-2-1 1 0,1 1-1 15,-1 2 2-15,-1-3-2 0,2 5 2 0,-1-5 0 16,-1 2-2-16,0-1 0 0,1 1-1 16,-1 0 0-16,-4-2 1 0,3 4 0 15,-4-4 1-15,4 2-1 0,-1 2 1 16,0-2 0-16,-1 0 0 0,-2 0 0 15,2-1-1-15,0-2-4 0,-2 1 3 16,2-1 1-16,-1-1 0 0,0 2 2 16,1-1-1-16,2-1-1 0,-1 1 2 15,3-1 0-15,0-1-1 0,2 1-1 16,3-1 0-16,1 0-1 0,0-2 1 16,1-1 0-16,-1 1 1 0,1-2-1 15,-2 2 0-15,0-3 1 0,1 1 1 0,-2 1-1 16,-1-2-1-16,3 1-5 15,-2-5 5-15,-2 2 0 0,7 1 2 16,-5-3-2-16,-1 2 1 0,1 1 1 16,-1-2-1-16,-1 1 0 0,-1 1-1 0,2-3-3 15,-2 0 3-15,-1 0 0 0,-1-2 0 16,0 0 0-16,-4 1 0 0,-2-1 2 16,0 0-1-16,0-1 0 0,-2 2-1 15,-1 0 0-15,0-1-4 0,-4-2 4 16,-1 2 0-16,-2-1 0 0,-2-2 1 15,-3 0-1-15,-5-1 0 0,0-1 1 16,-1 0 1-16,-4 1-2 0,0 1 2 16,-1-4-2-16,0 2 0 0,-1-2 0 15,-2-1 0-15,-3-1-2 0,-2-1 1 16,-1-2 1-16,-5-1 0 0,-3-1 1 0,-4-1-1 16,0 0 3-16,-4-3 5 0,-3 1 0 15,-1-3-3-15,-2 0-2 0,-3 1 0 16,0-3-1-16,-3-1-1 0,0 1 1 15,-5-1-1-15,2-1-1 0,-4 0 2 16,1 1-1-16,-2 1-1 0,-4-2 2 16,-1 2 0-16,0 0-1 0,0-1 0 15,-2 1 2-15,-7 3 1 0,3-1 0 0,1 0 4 16,-5 1 1-16,2-2-4 16,-3-1-2-16,-2 2-3 0,-2-1-1 0,1-1 0 15,-1 0 1-15,-5 0-1 16,2 2 1-16,-2-1 0 0,1 0 1 15,-2 0-1-15,-2 1 0 0,3-1 1 0,-1 2-1 16,-2 1 0-16,3 1 1 0,0 0-1 16,1 3 1-16,0 0 0 0,-2 0 0 15,0 3 1-15,2-3-1 0,-3 1-1 16,-3-1 2-16,1 0-1 0,-3 0 0 16,0-1-1-16,-2 2 0 0,-2-1 1 15,-3 3-1-15,-1 0 0 0,-1 0-1 16,-1 1-2-16,0 0 2 0,-1 1 1 15,-4 0-2-15,0 1 1 0,-3 0 0 16,-3-3 1-16,-3 4 0 0,-4-2 1 0,-3 2-2 16,3 1 2-16,-7-2-1 0,2 3 0 15,-1-4 0-15,-4 3 0 0,-5-2 0 16,-2-1 1-16,-1 4 0 0,-5-4-1 16,2 4-3-16,-1 0 2 15,-5-2 1-15,0 4 0 0,-6-1 0 16,-1 3 0-16,-2-2-1 0,-5 2 2 15,0 2-1-15,-2-3 0 0,1 1 0 0,-3 3-5 16,2-1 5-16,-1 2 0 0,2 1 0 16,2 0 1-16,-1 1 1 0,-2-1-1 15,0 1 1-15,-2 0-2 0,0 3-2 16,0 0 1-16,-1-2 0 0,2 4 1 16,1-1 1-16,-2 1 0 0,2 1-1 15,0 0 2-15,0 0-2 0,3 0-5 16,-1 2 4-16,3 0 1 0,-1 0 0 15,5 0 0-15,0 1 1 0,2-1 0 0,0 0 0 16,-2 3 1-16,4-1-2 16,1-1-4-16,-1 1 4 0,1 1 0 15,0-1 0-15,1 2 0 0,0-2 1 16,2 0 0-16,-2-1 0 0,0 0 0 16,0 2-1-16,-4-2-1 0,-1 1-4 15,0 1 5-15,2-2 0 0,3 1 0 16,0-2 1-16,3 2 1 0,-1 1-1 0,1-1 0 15,-1 0 0-15,1-1-1 0,0 2-1 16,-1 0-1-16,-3-1 2 0,-2 1 0 16,0 1 0-16,0-2 0 15,3 3 1-15,-1-4-1 0,1 1 2 0,0 0-1 16,1-1-1-16,-1 0-5 0,2 2 4 16,-2-3 1-16,-1-1 0 0,2 2 0 15,0-3 2-15,2 1-2 0,2 0 1 16,0-1 1-16,0 2-1 0,-2-2-1 15,2 1-1-15,-1 0-1 0,-4 0 1 0,2 4 1 16,-2-4 0-16,3 3 1 0,0 1-1 16,-2-3 1-16,2 2 1 0,-4-2-2 15,2 1 0-15,-3 1-1 0,1-2-4 16,-3 4 5-16,-2-2 0 0,-1-1 1 16,-2 1-1-16,-2 1 1 0,-3 1 1 15,-3-3 0-15,-5 3-1 16,-1-1-1-16,-8-2-5 0,-2 2 5 0,-5 0 0 15,-2 1 0-15,-3-1 2 0,-3 1-1 16,-9 2 0-16,-6 0-1 0,-11 3-7 16,-9 2 6-16,-13 5-1 0,-20 1-46 15,-19-3-41-15,-16-6-146 0</inkml:trace>
  <inkml:trace contextRef="#ctx0" brushRef="#br1" timeOffset="-201780.19">13518 15794 234 0,'-31'-50'208'16,"0"12"-198"-16,-4 2 5 0,-1 4 21 16,-3 7 14-16,2 6-12 0,0 9-16 15,-4 9-10-15,4 5-1 0,-1 14-6 16,1 9-4-16,1 14 1 0,0 10-1 0,4 9-1 15,3 12 1 1,3 3-2-16,4 6 2 0,6 6-1 0,4 4 1 16,9-1 0-16,4-4 0 0,14-8 1 15,6-10-2-15,11-8 0 0,2-14 0 16,6-4-5-16,5-5 4 0,2-4-9 16,6 1 4-16,6-5 6 0,-2-9 3 0,5-6-3 15,3-3 0-15,1-8 0 16,2-3 1-16,-2-10 1 0,-1-5 0 15,-7-7 9-15,-5-7 15 0,-8-12-6 16,-8-4-9-16,-9-4 10 0,-5-6 15 16,-7 0-5-16,-1-10-13 0,-5-8-10 0,-3-8-2 15,-7-5-3-15,-6-2 0 16,-9 2-1-16,-9 5 0 0,-7 8-2 0,-6 11 0 16,-6 13 0-16,-5 16 0 0,-6 16-1 15,-6 11-1-15,2 6-10 0,7 9-23 0,15 5-33 16,26-3-17-16,20-9-52 15,22-3-162-15</inkml:trace>
  <inkml:trace contextRef="#ctx0" brushRef="#br1" timeOffset="-201170.2">20167 15889 340 0,'0'0'8'16,"-50"-74"-7"-16,18 54 1 0,-2 5 4 15,-1 5 20-15,-2 5 14 0,0 4-10 16,0 2-10-16,2 10 2 0,-1 6 0 15,-3 9-2-15,2 11-6 0,-3 7-3 16,-2 11 1 0,4 13-3-1,-4 9 0-15,7 10-2 0,3 5 2 0,5-1-6 0,8-6 0 0,9-4 1 0,8-16-2 16,4-6 0-16,13-5 0 0,5-4-2 16,11 3-1-16,6-5 1 0,6-7 0 15,6-7 1-15,5-11-1 0,9-7-1 0,5-11 1 16,3-6 1-16,3-15-1 15,2-11 3-15,-1-9-1 0,-3-10 0 0,-7-6 1 16,-2-12 20-16,-10-5 2 16,-10-2-1-16,-10-6-6 15,-18 4-3-15,-9-1-4 0,-6-5-5 0,-17-2 1 16,-9 0-2-16,-11 6-4 0,-8 12 0 16,-10 11-2 15,-8 15 1-31,-4 10-3 0,-5 7 0 0,3 9-23 0,1 5-21 0,3 3-27 0,4 0-65 0,10-1-197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941.31" units="1/cm"/>
          <inkml:channelProperty channel="Y" name="resolution" value="1658.24902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4-10-15T08:46:49.3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24511 9183 264 0,'0'0'38'16,"0"0"-20"-16,0 0 13 0,0 0 21 15,-48-54 0-15,38 44-17 16,2-2-3-16,-3 2-4 0,0-2-6 0,2 1-2 16,-5-1-3-16,0 0-5 0,-1 2-1 0,-2-2-3 15,-3 1-1-15,-3-1-3 16,-5 0-1-16,-6-2-1 0,-3-2 0 16,-6 0-2-16,-5-1 2 0,-3-2-2 15,-2 3 1-15,-8-3-1 0,-1 1-1 16,-3 2 1-16,-3-4 0 0,-5 2 0 15,-3-2 3-15,-5 1-1 0,-5-1 0 16,-2 0 2-16,-4-1-1 0,-5 2-1 16,-4 1 0-16,-4 0 1 0,-4-2-3 0,-4 3 0 15,-2-3 0-15,-3 2 0 16,1 0 1-16,-1 0 1 0,-3-1-1 0,-3 2 0 16,-5-2-1-16,-4 2-4 0,-2-1 4 15,-1 1 1-15,-2 0-1 0,1-1 3 16,-7 0-1-16,-3 2-2 0,-5-1-5 15,-2 1 5-15,-4 2 0 0,-3-1 2 16,-2 4 0-16,-2 1-2 0,-1 2-7 16,0 4 7-16,-2 0 3 0,0 0-1 15,-6 4-2-15,2 0-2 0,-3 0 2 0,1 0 0 16,-1 5 3-16,-1 0-2 16,-2-2-1-16,0 4-5 0,4 0 5 15,-1 2 2-15,2 0 1 0,-2 3-3 16,5-1-3-16,-3 2 3 0,3 1 1 15,2 3 1-15,-5-3-2 0,5 4-5 16,0 0 5-16,6-1 2 0,1 4 1 16,0-1-3-16,3 0-2 0,1 2 1 0,-2-1 1 15,1 1 1-15,-1 1 2 0,-4 0-3 16,4 2-7-16,3 1 7 0,3 1 1 16,4 1 2-16,3 3-1 0,-1 1-2 15,3 0-3-15,4 2 3 0,0-2 2 16,7 2 2-16,0 2 2 0,2 2-6 15,0-2 0-15,5 3 0 0,-1 1 3 16,4 2 1-16,-1 1-1 0,6 1 2 16,1 1-5-16,1 3-1 0,2 2 1 15,1 2 0-15,8 0 1 0,0 4 1 16,8 2-2-16,4 4 1 0,9-1-1 16,7 0-5-16,6 3 5 0,5-1 2 0,0 2 0 15,8 2-1-15,1 0 0 0,7 2 1 16,2 0 0-16,5 1 0 15,3 3-1-15,4 2 1 0,1-1-2 0,2 1 2 16,3 0-2-16,8-2 0 0,2-1 0 16,5 3 0-16,6-4 0 0,4 1 0 15,1-1 1-15,4-4 0 0,7-1 1 16,6 1 0-16,5-2-2 0,5 0 0 16,8 0 0-16,2-2 3 0,6-2-2 15,7-4 1-15,5-3-2 0,5-4-2 16,4 0 2-16,4-5 0 0,5-2 1 15,6-4-1-15,-2-1 1 0,9-3 0 16,1 0 1-16,4-3 0 0,3 1-1 16,2 1 1-16,5-2-1 0,3-2-1 15,5-2-1-15,-2-2-1 0,5 1 2 0,2-4 0 16,3-1 0-16,-1-1 3 16,5 1-3-16,-2-5 3 0,6 1-3 0,-2 0-6 15,4-1 6-15,-2 1 1 0,-3 0 1 16,5 2-1-16,-2-3 2 0,1 1-3 15,5-1-1-15,-4-3 0 0,4 2 1 16,0-1 1-16,-1 0 1 0,5 0 2 16,-2-5-1-16,2 0-3 0,-1-2-5 15,-1 0 5-15,-1-1 0 0,1-1 2 0,-1 2 1 16,3-2-3-16,1-2 0 16,2 0-3-16,-2 1 3 0,1 1 1 15,-1-2 1-15,-1 1 2 16,0-1-3-16,-3 1-1 0,-1-1-5 0,-2-1 5 15,-2 1 0-15,-1-1 3 0,-3 0 0 16,3 1 1-16,0 1-4 0,-2-2-2 0,0 0 2 16,-1 1 0-16,0-1 2 0,-2-1 0 15,2-1 1-15,-2-1-3 0,-1 1-4 16,0 1 4-16,-4-2 0 16,-1 2 1-16,-3 0 0 0,1 1 1 0,-2 1 1 15,3-1-3-15,-1 0-2 0,0-1 1 16,-1 1 1-16,0-3 1 0,-2 1 1 15,1 1 0-15,-2-2 0 0,1 1-2 16,0-1 0-16,0-1-5 0,3-2 5 16,-1-1 0-16,-1-1 3 0,1-1-2 15,-2 0 3-15,3 2-2 0,-3-4-2 0,3 3-2 16,-1-4 1-16,0 2 1 0,-1-1 1 16,1-2 0-16,-2 1 1 15,2-2 3-15,-3-1-5 0,5 3 0 0,-5-4-8 16,3 0 8-16,-2 0 1 0,0-3 1 15,0 1 1-15,-4-3-1 0,1 1 0 16,0-3-2-16,-2-3-2 16,3-1 2-16,-4-1 0 0,-1-3 1 0,-2 2 0 15,-4-2 2-15,-1 2 0 0,-7-2 0 16,2-1-3-16,-4 2-2 0,2-6 2 16,1 3 2-16,-3-2-1 0,-2-4 1 15,-4 1 0-15,-3 0 0 0,-3-2 0 16,-4-3-1-16,-2 0 1 15,0-3-2-15,-3-2 0 0,-2 0-3 0,0-2 3 16,-4 0 1-16,-2-3-1 0,-2 1 1 16,-4 0 1-16,-5-3 0 0,2 0 0 15,-6-3 0-15,-1-1 1 0,-3 2-1 0,-6-2 0 16,-1 2 0-16,-3 0 1 0,-3-1 2 16,-4-2 2-16,-1-1 0 0,-1 0-1 15,-1-1-4-15,-3 0 0 0,-3-2-2 16,1-2 0-16,-5 4 1 0,-1-3 0 15,0-1 1-15,-3 0-1 0,-1 2 0 16,-1 1-1-16,-5 1 2 0,0 2 0 16,-6 0 1-16,3 0-2 0,-3 2 2 15,-4-5-2-15,1 4 0 0,-3 1-1 16,2-1 3-16,-3 2-3 0,-1 0 0 16,0-2 1-16,-1 2 0 0,0-1 1 15,-4-1 0-15,2 2-2 0,-5 1 0 16,1 1 0-16,-3 1 2 0,-1-1 0 15,-3 2 1-15,-1 1-1 0,-4 2 1 0,0 1 0 16,-2 2-1-16,-4 0 1 16,-3 1-2-16,-4 0 1 0,-4 2-1 15,-2 2 2-15,-4 1-2 0,-3 2 1 0,-5-1 1 16,-6 3 0-16,-4 2 1 0,-10 3-4 16,-1 3-5-16,-9 2 5 0,-8 4 2 15,-5 1-1-15,-8 2 1 0,-8 2-1 16,-8 2 2-16,-10 3-3 0,-4-3-25 15,-8-3-60-15,-1-8-84 0,-1-5-473 16</inkml:trace>
  <inkml:trace contextRef="#ctx0" brushRef="#br0" timeOffset="1684.92">9257 14925 99 0,'0'0'66'0,"0"0"-2"0,-35-57-26 15,19 48 15-15,-5 4 14 0,4 5 39 16,-2 1-96-16,2 10 0 0,0 4 13 15,-2 5-1-15,4 6-4 0,0 8-4 16,3 6 9-16,2 6 3 0,3 6 1 16,4 4-3-16,2 1 1 0,1 6-7 0,1 1 1 15,2-1 2-15,2 4-2 16,-3-3-12-16,0-3 1 16,-2 1 1-16,0-3-8 0,-3-2 3 0,-5-5-3 15,-1-2-1-15,-3-6 0 0,-1-8 4 16,2-4 0-16,-4-9-1 0,4-3 1 15,-1-10 2-15,-2-1 1 0,-1-5-1 16,-1-4-4-16,0 0 1 0,-2-5-2 0,2-9-1 16,-3-2 0-16,2-6-17 0,1-4-15 15,0-5-21-15,1-7-8 0,-1-6-13 16,1-5-35-16,-1-1-35 0,-1 1 3 16,1 10-90-16</inkml:trace>
  <inkml:trace contextRef="#ctx0" brushRef="#br0" timeOffset="1835.32">8653 15566 119 0,'0'0'30'0,"0"0"134"15,0 0-104-15,0 0 20 0,0 0-7 16,0 0-32-16,0 0-17 0,0 0 12 16,68-23 5-16,-41 23-7 0,3-3-3 0,1 0-1 15,0-1-4-15,1-1-7 16,-2-1-9-16,-1 0-1 0,-1 2-6 0,-5 3-3 16,-1-1 0-16,-1 2-1 15,2 0-27-15,-3 0-53 0,0-2-61 16,-1-1-178-16</inkml:trace>
  <inkml:trace contextRef="#ctx0" brushRef="#br0" timeOffset="2320.26">9279 15833 471 0,'0'0'15'15,"0"0"4"-15,-4-56 49 0,5 51-2 16,2 5-18-16,1 0-20 0,5 3-17 15,4 12-7-15,4 9 5 0,3 12 5 16,5 8 5-16,0 6 2 0,0 3-6 16,-4 4-3-16,1 0-4 0,-3 1-3 0,-3-2-1 15,-1-1-1-15,-2-6-1 16,2-8-1-16,-3-7 0 0,-2-11 4 16,1-6 2-16,-4-9-3 0,1-5 4 15,1-6 3-15,1-9 1 0,5-8 9 16,-1-8 1-16,0-7-9 0,-2-2-3 15,-2-4-1-15,-2-8 0 0,1-6 0 0,-5-8-2 16,-2-4-2-16,-2 0-3 16,-1 2 0-16,-2 9 0 0,-1 13-1 0,1 16 0 15,1 13-1-15,0 7 0 16,1 7-3-16,1 6-20 0,1 8-43 16,10 11-21-16,5 3-28 0,9 1-25 0,1-4-120 15</inkml:trace>
  <inkml:trace contextRef="#ctx0" brushRef="#br0" timeOffset="2528.22">9916 16334 443 0,'0'0'217'0,"0"0"-199"0,0 0 6 0,0 0 27 16,0 0-12-16,0 0-23 15,-1 57 7-15,1-38-5 0,-3 3-8 16,-9 1-1-16,-2 2 3 0,-4 2-1 15,-4 0-7-15,-5 1-2 0,2-2 0 16,0-2-1-16,2-1 0 0,3-2-1 0,4-5-18 16,6-4-40-16,2-6-50 15,8-6-64-15,0-6-268 0</inkml:trace>
  <inkml:trace contextRef="#ctx0" brushRef="#br0" timeOffset="3125.54">10298 15897 33 0,'0'0'464'0,"0"0"-449"0,0 0 28 15,0 0 27-15,0 0-10 16,0 0-37-16,0 0-18 0,0 0 6 0,49 68 12 15,-25-23 13-15,-2 4-2 0,-5-1-8 16,-6 0-10-16,-2-3-2 16,-2-2-2-16,-1-4-2 0,-3-6-4 0,1-4-1 15,-1-6-3-15,4-9 0 16,-7-5-1-16,2-5 0 0,-1-3-1 0,0-1 1 16,4-7 3-16,2-8 3 0,0-8-3 15,3-4-3-15,-2-2 1 0,0-4-1 16,-1-2 0-16,3-4-1 0,-3-2 2 0,2 4-2 15,0 10 0-15,-1 8 0 16,-2 10 0-16,3 6 0 0,0 3-2 16,3 5-2-16,2 8 0 0,2 6 1 15,1 4 1-15,-4 4 2 0,-3-1 0 0,2 0 1 16,-3 1 0-16,0-4 1 0,3-2-2 16,-2-1 1-16,0-6 0 0,1-2 0 15,-2-3 2-15,1-6-1 0,-1-3 2 16,0-4-1-16,-1-9 3 0,1-1-2 15,-2-5-1-15,-1-3 0 0,-4-1 0 16,-1-4-1-16,-1-5-1 0,-6-4 1 0,-3-5-1 16,-3-3 0-16,-1-3 1 15,-3 0 0-15,2 3-1 0,-1 7 1 16,1 9-2-16,4 9 1 0,4 5-1 16,3 7 1-16,2 2-1 0,1 2 1 15,0 2 3-15,2 0 0 0,6-1-2 16,12 2-2-16,7-1-1 0,12 0 0 15,7 1-1-15,5-3 0 0,5 2-32 0,-1-9-62 16,0-4-84-16,-6-2-218 0</inkml:trace>
  <inkml:trace contextRef="#ctx0" brushRef="#br0" timeOffset="3489.55">11573 14870 272 0,'0'0'145'0,"0"0"-111"0,0 0 17 0,-6-51 41 15,-8 51-32-15,-2 10-26 0,-8 8-11 16,-4 7 0-16,-5 12 4 0,0 8 4 16,3 8-11-16,5 8-6 0,5 7 2 15,5 5-2-15,2 4 3 0,3 2-1 16,4-2-4-16,4 0-1 0,2-2-6 16,7-4-2-16,2-5 1 0,5-6-3 15,1-10-1-15,3-11-4 0,2-10 3 16,3-8-4-16,-4-10-18 0,5-3-14 15,0-8-32-15,1-10-64 16,-2-4-142-16</inkml:trace>
  <inkml:trace contextRef="#ctx0" brushRef="#br0" timeOffset="3882.54">11656 15231 462 0,'0'0'24'0,"0"0"19"0,0 0 34 15,64-48-18-15,-48 48-18 0,-2 4 0 16,-6 4-10-16,2 6-17 0,-5 4-7 16,3 5 0-16,-3 3 2 0,0 2-2 15,2 5-4-15,-3-1 0 0,2 1-2 16,5-2 0-16,-5-2-1 0,4-3 0 16,3-1 1-16,-3-4-1 0,2 0 1 15,2-6-1-15,0-3 0 0,-2-5 0 16,0-2 0-16,1-5 0 0,-1-3 1 0,-1-6 1 15,2-4 0-15,1-5 0 0,2-5-2 16,-3-3 1-16,2-4-1 0,-5-8 2 16,1-2-2-16,-5-4 1 15,-1-2 1-15,-5 0-1 0,-7 4 0 0,-1 10 1 16,-4 7 0-16,-4 11 0 16,2 10 3-16,-4 4-1 0,-1 5-2 15,-5 8 0-15,2 6-1 0,6 3 2 0,3 1-1 16,9 3 0-16,4 0-2 0,11-1 0 15,7 2-1-15,3-3 0 0,9 2-1 16,3-6-32-16,-1-3-63 0,0-4-29 16,-5-7-132-16</inkml:trace>
  <inkml:trace contextRef="#ctx0" brushRef="#br0" timeOffset="4048.52">12183 15477 404 0,'0'0'102'0,"0"0"-77"0,0 0 64 16,0 0-13-16,7 53-20 0,-4-39-4 15,-1 4-17-15,-2 0-10 0,-6 6-8 0,-5-2-3 16,-5 4-3-16,-7-1-5 16,1 0-4-16,1-2-2 0,2-5 0 0,6-6 0 15,2-4-2-15,9-3-21 16,1-5-31-16,1 0-41 0,5-10-21 0,6-2-108 16</inkml:trace>
  <inkml:trace contextRef="#ctx0" brushRef="#br0" timeOffset="4483.58">12349 15191 370 0,'0'0'161'15,"0"0"-115"-15,0 0 22 0,0 0 10 16,0 0-37-16,0 0-29 0,0 0 16 0,0 0-6 16,33 59 0-16,-34-28 5 15,-4 2-10-15,-4-5-3 0,5 2-5 0,3-7-4 16,1-2-3-16,1-1-2 15,3-5 0-15,1-3 0 0,2-3-3 0,-2-5-23 16,5-4-18-16,1-2 0 16,0-6-9-16,2-4 19 0,-4-6 18 0,1 1 13 15,0-7 3-15,-2-2 0 16,1-1 2-16,-2 1-1 0,4 5 2 0,-5 7 7 16,-2 6 2-16,1 8-1 0,-2 0 0 15,-1 11-8-15,0 5 6 0,-1 3 4 16,-1 2-1-16,0 1 2 0,0-1 1 15,1-2-5-15,6 1-6 0,0-3 2 0,6 1 0 16,3-5 6-16,2-1 0 16,1-6-1-16,-1-4-4 0,0-2-3 15,1-6 3-15,-1-4-3 0,-1-3 0 16,-5-5-1-16,0-1 0 0,-7-1 0 16,-2-2 1-16,-1-3 2 0,-2 2-3 0,-9 1-1 15,-6 2-2-15,-3 3-2 0,-3 6-25 16,0 1-34-16,3 3-57 0,6-3-42 15,4-1-149-15</inkml:trace>
  <inkml:trace contextRef="#ctx0" brushRef="#br0" timeOffset="4756.04">12634 14963 446 0,'0'0'95'0,"0"0"-40"0,67-37 17 16,-37 37-20-16,2 1-13 0,2 11-8 15,-3 6-15-15,-5 7-3 0,-3 4-1 0,-5 8-3 16,-3 6-2-16,-5 4-3 0,-5 4 0 16,-5 5-3-16,0 0 1 15,-9 3 0-15,-2 1-2 0,-3-1 1 0,-3-1-1 16,-4-4 1-16,-1 0 0 16,-1-5 0-16,-2-9-1 0,3-1-1 15,-1-11 0-15,0-6 1 0,3-6 0 16,2-6 1-16,3-5 0 0,0-5-1 0,3-6 2 15,3-5 1-15,-1-4-3 0,4-2-10 16,5-5-28-16,2-5-45 0,8-7-45 16,5-1-208-16</inkml:trace>
  <inkml:trace contextRef="#ctx0" brushRef="#br0" timeOffset="5569.93">13867 15307 78 0,'0'0'11'0,"0"0"66"0,0 0 26 0,0 0-38 16,0 0 17-16,0 0-8 0,0 0-18 16,0 0-11-16,29-53-4 0,-29 37-3 15,-7-1-11-15,-5 0-10 0,-3 1-7 16,-7 3-1-16,0 3-1 0,-4 4-2 16,-1 6 1-16,-3 2-2 0,0 8-1 15,-1 5 0-15,2 3-1 0,5 3 2 16,3 4-1-16,4 6-1 15,6-1-1-15,9 2 0 0,2 1-1 0,1-2 2 16,5-5-3-16,5 0 0 16,6-4 0-16,-2-4 2 0,4-4-2 0,3-5 0 15,4-5 0-15,2-4 0 16,-1-3 1-16,5-8 0 0,-3-5 0 0,-2-2 0 16,-2-4 0-16,-5-3 0 0,-3-2 0 0,-2-2 0 15,-5-3 1-15,-5-4 0 0,-4-3 0 31,-1-6-1-31,-4-4 1 0,-6-6-1 16,-1 2 1-16,-2 5-1 0,-1 9 1 0,5 10 0 0,0 6 3 0,5 11 0 16,-3 3 1-16,6 7 2 0,-1 2 0 15,1 0 2-15,0 7-6 0,0 5-3 16,1 9-1-16,0 4 3 16,3 4 2-16,7 6 3 0,-3 1 3 0,4 4-2 15,-3 2 2-15,3 0 0 16,-4 1 1-16,2-4 2 0,-3 0-3 15,1-2-1-15,-2-4-5 0,-1 2-2 0,-3-6-2 16,2-2 0-16,-3-3 0 0,0-5 0 16,0 0-1-16,0-2-5 0,0-2-40 0,4-3-27 15,2-6-41-15,3-6-95 16,-1-1-323 0</inkml:trace>
  <inkml:trace contextRef="#ctx0" brushRef="#br0" timeOffset="5781.37">14158 15189 4 0,'0'0'509'15,"0"0"-460"-15,0 0 6 0,0 0 14 0,0 0-27 16,0 0 2-16,0 0 1 16,46 61-13-16,-41-35-5 0,-2 3-7 15,0 3-5-15,-2 0-6 0,-1 0-5 16,0 0-2-16,1 0-1 0,-1-2-1 15,0 0 0-15,-3-1-11 0,-4-7 5 16,2-3-49-16,0 1 1 0,-2-8-18 0,0-3-30 16,-2-6-43-16,4-3-35 0</inkml:trace>
  <inkml:trace contextRef="#ctx0" brushRef="#br0" timeOffset="6017.74">14184 15365 166 0,'-3'-66'165'0,"1"36"-108"16,1 4 25-16,1 8 9 15,1 4-19-15,5 4-10 0,0 2-7 16,4 1-8-16,4 0-12 0,1 3-7 16,6 3-5-16,6 1-9 0,4 4-3 0,3 5-2 15,2 3 0-15,-3 1-1 0,-3 3 0 16,-7 0-1-16,-8 1-6 16,-8 1 2-16,-7 1-3 0,-5 1 1 15,-11 0 0-15,-11 2 1 0,-8-2-1 16,-8-1 1-16,-6-2 0 0,-4-2-1 15,-1-3 1-15,-2 1-1 0,2-3-1 0,-4 0-5 16,-1-2-50-16,-3-5-59 16,5-3-167-16</inkml:trace>
  <inkml:trace contextRef="#ctx0" brushRef="#br0" timeOffset="7119.45">14163 15189 168 0,'0'0'54'0,"0"0"44"0,0 0-59 16,0 0 27-16,9-56 9 0,-7 48-14 15,0 1-16-15,-1 4-3 0,0 0-5 16,-1 3-4-16,0 0 1 0,0 6-13 16,0 7-14-16,-4 10-5 0,2 10 8 15,-1 5 6-15,2 2 4 0,1 2-5 16,0-1-2-16,3 1-2 0,0-2 0 0,3-2-3 15,-1-1-3-15,-2-2-2 16,-1 2-1-16,-1-2-1 0,1 0 2 16,-2-3-1-16,1-1 2 0,-1 2 0 0,0-4-1 15,0-3 2-15,0-4-1 0,0-5-2 16,0-7 8-16,0-3-8 0,0-4 0 16,0 1 0-16,0-4 1 0,0 0 2 15,-1 0 7-15,-2-5 1 0,2-1-5 16,-3-4-6-16,-2-1-1 15,1 0-1-15,3-2-24 16,-4-4-47-16,1-7-79 0,-3-2-205 0</inkml:trace>
  <inkml:trace contextRef="#ctx0" brushRef="#br0" timeOffset="7806.11">17174 15351 148 0,'0'0'131'0,"0"0"-74"0,0 0-13 16,-57 4 35-16,52-4-10 0,4 0-9 15,1 0-10-15,0 0-7 0,0-1-20 16,5 1-7-16,6 0-2 16,10 0 3-16,7 0 7 0,6 0 0 0,5 0-8 15,1 0-1-15,1 0-1 0,-2-3 0 16,-2 2-4-16,-2 0-1 0,3 0-3 15,0-1 0-15,-4 1-3 16,-2-1-1-16,-8 1 0 0,-5 1-1 0,-7 0-1 0,-8 1 0 16,-4 2 0-1,-2 1-5-15,-6 3-33 0,-8 2-18 0,-6 2-33 16,-4-4-26-16,0 0-90 0</inkml:trace>
  <inkml:trace contextRef="#ctx0" brushRef="#br0" timeOffset="8024.32">17100 15583 257 0,'0'0'102'0,"0"0"-65"0,66 21 45 15,-29-20-2-15,1-1-24 0,8-1-4 16,1-1-9-16,-1 0-11 0,-1-3-1 16,-8 3-4-16,-3-2-7 0,-9 3-7 15,-6 0-5-15,-5 1-5 0,-9 0-1 16,-3 0-2-16,-2 0 0 0,-3 1-2 15,-4 4-8-15,-7 1-33 0,-3-1-26 16,-6-3-27-16,0-2-99 0</inkml:trace>
  <inkml:trace contextRef="#ctx0" brushRef="#br0" timeOffset="8578.97">19567 15083 63 0,'0'0'181'0,"0"0"-120"0,2-51-32 16,-8 35 5-16,-1 2 17 0,-4 1-8 15,0 3-13-15,-2-1 0 0,-3 6-7 16,0 0-5-16,-2 5-1 0,0 0-3 16,-5 3-2-16,2 7 0 0,1 6 3 15,-1 7 2-15,4 9 2 0,3 7-6 16,5 7 0-16,5 6 0 0,3 3-5 16,1 6 2-16,1 1-4 0,1 3 0 15,1-1 2 1,-3 0 5-16,2-3-1 0,-2-3-5 0,0-4-2 0,-2-2-3 15,-3-2 2-15,-5-5 2 0,0-3 3 0,-3-5-1 16,-3-7 0-16,-1-5-1 0,1-3 0 16,-1-7-2-16,1-2-1 0,-1-7-1 15,1-1-1-15,-1-5-1 0,1-1-1 16,2-7 0-16,1-3-17 0,3-5-23 16,0-7-25-16,3-5-11 0,-1-7-30 0,1-11-82 15,-2 3-139-15</inkml:trace>
  <inkml:trace contextRef="#ctx0" brushRef="#br0" timeOffset="8753.99">18977 15549 160 0,'0'0'153'0,"0"0"-101"0,0 0 32 0,0 0-10 16,0 0-18-16,68 21-11 0,-38-16 2 16,7-1-9-16,1-3-7 0,3-1 1 15,-4 0-5-15,0-3-7 0,-4-1-5 0,-4 1-7 16,-5 2-3-16,-6 0-4 0,-8 1 0 15,0 0-1-15,-8 4-5 0,-2 2-49 16,0-3-54-16,-5-1-108 0</inkml:trace>
  <inkml:trace contextRef="#ctx0" brushRef="#br0" timeOffset="9102.72">19662 15702 357 0,'0'0'138'0,"0"0"-124"15,0 0 29-15,0 0 23 0,0 0-24 0,0 0-24 16,58 2 8-16,-36 21 1 0,3 9-5 16,1 6 8-16,0-2-6 0,-3 0-4 15,1-1-4-15,-6-3-4 0,-3-5-2 16,-5-1-3-16,2-3-3 0,-4-3-3 0,-3-5 1 16,-3-2-2-16,-2-5 0 15,0-1 0-15,0-5-24 0,1-2-39 16,0-1-40-16,-1-13-16 0,1 0-120 0</inkml:trace>
  <inkml:trace contextRef="#ctx0" brushRef="#br0" timeOffset="9336.49">19952 15688 192 0,'0'0'248'0,"0"0"-215"15,0 0 35-15,0 0 2 0,0 0-44 0,0 0-14 16,-43 55 7-16,27-23 1 0,-3 4-2 15,-3 1-1-15,-3 2 1 0,1 1-2 0,-5 0-2 16,0-3-2-16,3-2-1 16,-1-2-2-16,5-4-3 0,3-3-1 15,6-8-4-15,2-7 0 0,8-3-1 16,1-7 0-16,2-1 0 0,3-4-9 0,11-7-33 16,4-6-27-16,8-10-69 0,0 2-201 15</inkml:trace>
  <inkml:trace contextRef="#ctx0" brushRef="#br0" timeOffset="9542.73">20330 15955 552 0,'0'0'48'0,"0"0"-28"0,0 0 34 15,0 0-7-15,21 53-17 0,-20-35-4 16,-1 1-2-16,-1 1-13 0,-5-1-5 15,-7 5-2-15,-2-1 0 0,-3 1-1 0,-5 1-1 16,3-7-2-16,1-5 0 0,4-4-1 16,0-3-14-16,7-5-39 15,0-2-33-15,2-12-49 0,5-1-111 0</inkml:trace>
  <inkml:trace contextRef="#ctx0" brushRef="#br0" timeOffset="9772.76">20418 15662 370 0,'0'0'189'0,"0"0"-180"15,0 0 22-15,0 0 36 0,54-17-19 0,-38 28-14 16,4 3 3-16,0 2-9 16,-1 5-7-16,-2-1-1 0,-2 1-4 0,0-1-3 15,-4 1-4-15,0 1-3 0,1-5-4 0,-6 2 0 16,1-3 0-16,-2-1-2 15,-3 0 0-15,2-3 0 0,-1-2 1 16,-1-5-2-16,0-1-14 0,1-1-36 0,1-3-32 16,1-7-23-16,3-4-70 0,0-5-162 15</inkml:trace>
  <inkml:trace contextRef="#ctx0" brushRef="#br0" timeOffset="10117.34">20859 15561 396 0,'0'0'92'0,"0"0"-45"0,0 0 29 0,0 0-16 16,0 0-31-16,0 0-18 0,0 0 2 0,-58 28-3 0,41-10 3 15,1-3-4-15,2 1-3 0,3 1-2 16,-1-2-2-16,2 1-1 0,5-1 3 16,1-4 0-16,-1-1-1 0,2-1 0 15,0-2 3-15,1 3 5 0,0 0 0 16,1 1 1-16,1 3-2 0,-2 2 1 0,1 1 1 15,0 4-3-15,0 1-1 16,1 5 0-16,-3 0-2 16,2 4-2-16,-1 0 2 0,-1 0 0 0,0 2 0 0,2 1-4 15,-1-2 0-15,1-1 0 0,-1-3-2 16,0-2 2-16,2-5-2 0,-1-3 0 16,-1-7 2-16,0-4-1 31,1-2-1-31,0-5 0 0,0 0 0 0,1 0 1 0,-3-3-1 0,-2-5-12 0,-3-6-31 15,-1-7-59-15,1-1-91 0</inkml:trace>
  <inkml:trace contextRef="#ctx0" brushRef="#br0" timeOffset="10916.43">21342 15094 69 0,'0'0'37'0,"0"0"115"15,0 0-113-15,0 0-9 0,0-53 18 16,0 45 8-16,-1 2-11 0,-1 0-8 15,-1 0-6-15,-2 3-7 0,-2 2-2 16,-3 1-1-16,-2 2-5 0,-5 6 0 16,-1 9-3-16,-2 7 3 0,0 8-2 15,2 8-1-15,1 4 0 0,2 5 2 16,2 2 0-16,4 2 3 0,3-3-4 16,2-4-3-16,3-3 0 0,1-4-5 0,3-7-3 15,6-1 1-15,1-4 0 0,5-7-2 16,0-2 1-16,4-3 0 0,2-3-1 15,-2-6 0-15,1-1-2 16,-1-5 0-16,1-2 0 0,-3-5 0 16,-2-1-47-16,-4-2-32 0,-3-7-69 15,-4 1-141-15</inkml:trace>
  <inkml:trace contextRef="#ctx0" brushRef="#br0" timeOffset="11327.15">21453 15239 331 0,'0'0'110'16,"0"0"-74"-16,54-28 37 0,-36 27-6 0,-2 1-16 16,2 1-10-16,-5 7-5 15,-5 1-13-15,-5 4-15 0,-3 3-3 0,0 4-2 16,-11 2-2-16,-4 2 1 0,-3 1-2 16,-2-1 0-16,1-2 0 0,-1-1-2 15,2-3-8-15,3-6-6 16,4-1 8-16,3-5 6 0,4-3 2 0,2-2 0 15,2-1 0-15,0-5 3 16,8-6 4-16,4-5-6 0,8-2 3 0,4-1-2 16,0 1-1-16,3-1-1 15,-1-2 1-15,-1 2 0 0,-2-3-1 0,-1 0 2 16,0 1 5-16,-4 2 4 16,-3 1 6-16,-3 2 6 0,-6 7-2 0,-3 2 2 15,-3 5-1-15,0 2-3 0,-1 3-1 16,-5 9-15-16,-7 5-2 0,1 3 4 15,0 3 2-15,2 0 2 0,4-1-6 16,2 0 1-16,2-1-3 0,2 0 1 16,0-5-2-16,3 2 0 0,2-1-1 15,-1-3 1-15,2 3-17 0,1-4-31 16,0 0-15-16,1-2-22 16,0-5-34-16,0-2-105 0</inkml:trace>
  <inkml:trace contextRef="#ctx0" brushRef="#br0" timeOffset="11565.47">21834 15407 232 0,'0'0'231'0,"0"0"-180"0,0 0 17 16,0 0-8-16,0 0-22 15,0 0 9-15,0 0 2 0,0 0-11 0,13 41-11 16,-13-23-3-16,-5 3-3 0,-1-1-8 16,-3 0-4-16,-3 0-6 0,1-1 0 15,-3-1-1-15,1-1-2 0,1-2 0 16,0-3 0-16,3-3 0 0,3-4-14 15,4-2-29-15,1-3-21 0,1-6-25 0,3-6-10 16,4-4-83-16,2-2-87 0</inkml:trace>
  <inkml:trace contextRef="#ctx0" brushRef="#br0" timeOffset="11888.64">21880 15182 221 0,'3'-70'147'0,"1"49"-93"0,4 8 6 0,-1 4 28 0,-2 8-19 0,4 1-15 0,-2 7-20 0,4 2 3 0,-1 3-5 0,-2 1-2 0,0 5-6 0,-2-2 0 0,-1 2-6 16,4-3-10-16,-4-2-4 0,1 2-3 15,2-6 0-15,1-1 0 0,0-2-1 16,0-4-2-16,1 0-15 0,-2-5-15 0,0-3 3 16,0-4 8-16,0-5 5 15,0 0 6-15,-1-6 8 0,0-1 2 0,1-1 1 16,-1 3-1-16,1 3 1 15,-2 0 1-15,4 7 6 0,-5 4 8 0,0 3 3 16,1 3-1-16,-2 3-7 0,3 8-4 16,1 5-2-16,-2 4 2 0,0 5 6 15,-3 0 1-15,-2 3-1 0,-1 0 0 16,-1-1 0-16,-5 1-2 0,-3-1-4 16,-3-1 0-16,-1 0-1 15,0-4-4-15,0 0 1 16,1-5-2-16,-2-2-1 0,2-2 0 0,1-4 0 15,-1-3 0 1,2-2-2-16,0-2-22 0,-1-2-25 0,4 0-18 0,-5-4-41 16,6-8-43-16,-1-1-126 0</inkml:trace>
  <inkml:trace contextRef="#ctx0" brushRef="#br0" timeOffset="12185.57">22141 14796 314 0,'0'0'183'0,"0"0"-152"16,55-30 5-16,-36 30 27 0,3 10-16 16,4 7-9-16,0 3-8 0,-1 6-7 15,-6 1-2-15,-2 7-3 0,-2 2-4 0,-1 1-5 16,-7 6-4-16,-2 2-3 16,-3 1 1-16,-2 4-1 0,0-1 0 15,-4 3 0-15,-3-2 1 0,-5-1 0 16,-1-2-1-16,0-6-1 15,-3-3 0-15,-2-5-1 0,2-6 2 16,0-1-2-16,1-9 3 16,1-3-3-16,4-5 0 0,1-3 0 0,0-2 2 0,1-4 2 15,0 0 1 1,-1 0-1-16,-1-5-1 0,2-1-3 0,-5-2 0 16,-2-3-25-1,-5-1-45-15,-9-5-61 0,-3-4-186 0</inkml:trace>
  <inkml:trace contextRef="#ctx0" brushRef="#br0" timeOffset="16799.02">23861 15172 125 0,'-1'-47'195'0,"-2"16"-156"15,-1-1 8-15,-7 6 23 0,1 4-5 16,-3 5-18-16,-1 6-12 0,1 1-9 0,-2 7-6 16,0 3-10-16,-4 6-4 0,-1 6-1 15,-2 5-2-15,-5 11-2 0,0 0 1 16,2 8 0-16,2 1 0 0,2-2-1 16,7 0 0-16,5-1 0 0,2-3-1 15,6-2 0-15,1-3 1 0,7-2-1 16,2-5 0-16,6-5 0 15,7-3 0-15,0-7 0 0,7-4 0 0,-2-3-1 16,1-9 0-16,-2-6-2 16,-6-3 1-16,-1-5 2 15,-5-6 0 1,-4-4 1-16,-1-5 0 0,-4-10 1 0,1-3 0 0,-4-9-1 0,0 0 1 0,-1 0 2 0,-1 11-2 16,0 10 2-16,1 14 3 15,2 9 3-15,-1 9 5 0,-2 4 1 16,1 6 3-16,-1 0-1 0,0 7-17 0,0 11-1 15,0 10-1-15,0 7 1 0,0 7 3 16,1 5 2-16,3 1 1 16,-2 1-1-16,0 4 0 0,-2-2 2 0,0 0 0 15,-4-3-3-15,-2-5-2 0,1-2-1 16,4-7 0-16,1-5-1 0,0-8 1 16,4-7-1-16,3-6 0 0,-1-7-2 15,5-1-4 1,-1-11 6-16,3-5 2 0,3-5 2 15,0-7-4-15,1-2 1 0,-1-4 1 0,1-6-1 0,-1-5 1 0,7-3-1 16,4 3 1-16,-3 6 1 0,4 10 2 16,1 7-1-16,-7 10 0 15,1 6-2-15,-5 3 1 0,-8 5-1 0,1 6-2 16,-7 5-1-16,0 7 0 16,-4 3 1-16,-3 6 0 0,-2 1 0 0,-8-1 0 15,1 1 0-15,2-2 0 16,-4 1 0-16,-1 1 0 0,3-4 0 15,0-2-2-15,1-7 2 0,6-5-2 16,0-6-3-16,3-3 1 0,2-3 3 0,0-3 0 16,8-8 1-16,3-6 0 15,5-4 0-15,2-1 0 16,3-6 0-16,0-1 1 16,1-3-1-16,2-1 0 0,-3 2 0 0,-2 1 0 0,-2 9 4 0,-3 4 3 0,-3 7-1 15,-5 6 3-15,0 4 0 16,1 0-2-16,-4 7-4 0,-1 4-1 0,0 6-1 15,-2 4 0-15,0 4 1 16,-4 0 1-16,1-1 0 0,-1-1-1 16,1-2-1-16,3 1 1 0,7-4-2 15,1 1 0-15,5-2 0 0,8-2-9 16,10-2-42-16,9-7-54 0,9-6-56 16,-3 0-206-16</inkml:trace>
  <inkml:trace contextRef="#ctx0" brushRef="#br0" timeOffset="17801.58">25214 15090 189 0,'0'0'355'0,"0"0"-349"0,0 0 9 0,0 0 30 15,0 0-24-15,-63-40-1 0,46 42-1 16,0 7-7-16,-3 3-4 0,0 4 4 15,3 1 4-15,1 4-7 0,3 1-3 16,7-1 2-16,-1 3-2 16,7 0-3-16,1-4-2 0,8 1-1 15,1-4 1-15,0 0-1 0,5-5 0 16,-1-1 0-16,3-6-9 0,-1-3-5 16,1-2-1-16,-1-3 1 0,0-5 3 0,-4-4 4 15,-2-6 3-15,2-3 4 0,-6-2 0 16,4-5 1-16,-4-3 1 0,2-5 1 15,-2-6 3-15,4-4 2 0,-4-5 3 16,2 1 0-16,-4 0 1 0,0 8 0 0,-3 6 3 16,-1 10-2-16,0 6 7 0,0 8-5 15,0 3 0-15,-2 5 0 0,1 1-2 16,1 3-2-16,0 2-7 16,0 8-4-16,-1 8-4 0,1 8 4 0,0 5 0 15,1 5 1-15,3 3 2 0,0-1 0 16,2 2 1-16,-4-2 2 0,0-5-2 15,0 1 1-15,-1-5-1 16,5-1-2-16,0-4 0 0,0-3-1 16,8-2 0-16,-1-5 0 0,4-5-1 0,0-3 0 15,3-6-4-15,-1-2-7 0,-2-7-2 16,0-6 6-16,-2-1 2 16,-2-3 5-16,-3-2 0 0,-4-5 0 0,1-4 1 15,-1-1 0-15,-3-3 0 0,0 4 1 16,0 7-1-16,1 8 1 0,-2 8 0 15,-1 4-1-15,-1 3 0 0,0 3-1 16,0 7-3-16,1 5-2 0,0 4 5 16,2 5 0-16,0-2 1 0,6 2 1 0,-3-5-1 15,5 1 0-15,3-3-1 0,-1-2 1 16,4-4 0-16,-1-3 0 16,-1-5-1-16,1-1 1 0,-2-2 1 15,-2-5-2-15,-1-5 0 0,-1-2 1 0,-2-2 1 16,-2-5-1-16,2 1 0 15,0-2 1-15,-2-5-1 0,2 3 1 0,-2-1 0 16,2 3-1-16,-3 3 1 16,-1 5-1-16,0 5 2 0,-2 3-2 0,-1 2 2 15,-1 2 1-15,0 0 0 0,0 3-4 16,-1 9-5-16,-1 6 3 0,-2 3 2 16,1 9 0-16,1 0 2 0,-2 4-2 15,1 4 1-15,-3-1 0 0,2 2 0 16,-1 1 0-16,-2 2-1 0,0 0 1 15,-5 1 0-15,1-1 0 0,2-2-1 16,-4-5 0-16,4-2 2 0,-4-3-2 16,0-4 0-16,-4-2 1 0,2-6 0 15,-2-1 0-15,0-4-1 0,0-2 0 0,-1-2 1 16,2-5 0-16,1-2 0 0,2-2 1 16,3-4 6-16,0-3 8 0,2-2 1 15,1-3-1-15,4-5-4 16,2 0-2-16,1-5-2 0,2-1-3 0,7-4-3 15,1-3-1-15,4 0 0 16,2-3-1-16,1 3 0 0,3 0-1 0,3 5 0 16,1 4-8-16,6 3-12 0,6 7-23 15,2 1-17-15,8 3-44 0,2 2-49 16,-5-2-150-16</inkml:trace>
  <inkml:trace contextRef="#ctx0" brushRef="#br0" timeOffset="17910.23">26141 15368 483 0,'0'0'82'16,"0"0"-11"-16,0 0-5 0,0 0-50 16,0 0-16-16,0 0-44 0,0 0-190 15</inkml:trace>
  <inkml:trace contextRef="#ctx0" brushRef="#br0" timeOffset="58075.24">8829 16852 10 0,'0'0'257'16,"0"0"-215"-16,0 0-36 0,0 0 9 16,0 0 15-16,0 0 2 15,70-35 1-15,-46 34-8 0,2 1-5 0,0 1-6 0,3 5-1 16,2 4-4-16,1 1-3 0,3 2-3 15,5 4-2-15,4-1 0 0,8 0 0 16,6 0-1-16,8-2 1 16,9-3 0-16,9-2-1 0,22-3 2 0,5-1-2 15,6-4-4-15,6-1 2 16,-16-7-1-16,2-2 3 0,-2 0 0 16,2-1 2-16,-6-1 0 0,3 0 6 0,1 0 17 15,-17-1-5-15,16-2-11 0,-5 1 1 16,0-2-4-16,15-4-4 0,-29 6 0 15,3-3-1-15,10-3 1 0,2-3 0 16,14-3-2-16,0-2-1 0,-14 2 0 16,1 0 1-16,2-2 0 0,-3 1 1 0,-2-2-1 15,-1-2 3-15,-3 1-3 16,-3-3 0-16,2 0-5 0,-7-1 5 16,-2-3 1-16,-10 1-1 0,-4-3 2 15,-8 1 1-15,-5-4 0 0,-6 0 4 16,-3-4 5-16,-4 0-1 0,-1-1 1 15,-3-2-3-15,2-1-3 0,-4-2-3 32,-2-3-1-32,-3 1 0 15,-8 1-1-15,-2 0 0 0,-9 2 0 0,-4 0 1 0,-5 1-1 0,-7 0 0 0,0 1 0 0,-7-2 3 16,-4 2 4-16,-1-2-1 0,-5-1-4 16,0 1-2-16,-6-3 2 0,-3 1-3 15,-3 0 1-15,-6 0 0 0,-1 2-1 16,-8-2 1-16,0 2 0 0,-7 1 0 15,-3 1 0-15,-2 1 1 0,-6 0 0 16,1 3-2-16,-5 2-1 0,-5 1 1 0,1 3 3 16,-4 0-1-16,-4 4 2 15,-3-3-4-15,-2 0 2 0,0 2-1 16,-4 1 0-16,1-2 2 0,-3 4-2 0,0 1-1 16,-4 3 0-16,0 3-2 15,2 0 2-15,-4 2 0 0,4 3 2 16,-3 4 1-16,-1-1 0 0,-3 5-1 15,0 0 0-15,-1 4-2 0,-1 2-5 0,-1 2 5 16,-3 2 0-16,3 2 1 0,2 0-1 16,0 0 1-16,2 3 1 0,4 3-1 15,-1 0-1-15,-2 1-2 0,0 3 1 16,0 1 0-16,3 3 0 0,0 1 1 16,5 0 2-16,-1 2-1 0,2 3 0 0,3 0 0 15,1 4-1-15,1 0-5 16,5 2 5-16,0 1 0 0,3 2 1 15,2 2 0-15,4 1 1 0,2 0-1 0,3 2 0 16,3 1 1-16,4-1-1 16,3 2 1-16,2 0 2 0,5-1-1 15,2 3 0-15,4-1 1 0,0 2-1 16,4 1-1-16,0 0 1 0,1 3-1 16,0-1 0-16,1 0 1 0,3 2-2 15,0 0 0-15,4 1 1 0,1-1-2 0,2 1 1 16,1-2 1-16,5-1-2 15,0 1 1-15,3-2 1 0,0 2-2 0,3 1 1 16,-2-1 1-16,5 1-2 0,-2-1 3 16,3 1 0-16,-1 1 0 0,3-2 1 15,-1 2 0-15,4-1-1 0,2-2 0 16,1-1-2-16,0-1-1 0,1 0 0 16,2 1 0-16,4-4 1 0,-3 1-1 0,2-3 0 15,3 2 2-15,-3-2 0 0,3 4-1 16,-1-1 2-16,3 3-3 15,3-1 3-15,-1-1 0 0,1-2-2 16,3-1 2-16,1-2-3 0,3-2 2 16,-2-2 0-16,2-1-2 0,-1 1 0 0,5-3 2 15,-3 2-2-15,1-5 1 0,1 3 0 16,1-2-1-16,-5-2 2 0,1-1-1 16,0 3 3-16,5-3-1 0,1 4-2 15,2-1 3-15,2-2-2 0,-1-1-1 16,3-1 1-16,0-1-1 0,-1-2 1 15,2 0-2-15,-2-3 2 0,1-1-1 16,-1-1 1-16,-1-1 0 0,1 0-1 16,-2 0-1-16,-1-4 1 0,-1 0-1 0,-6-1 0 15,-1 1 1-15,-4-2-1 0,0 1 0 16,-3-2 1-16,-2 0-1 16,0-1-4-16,2-1-39 0,0-3-49 0,3-24-81 15,-3-11-338-15</inkml:trace>
  <inkml:trace contextRef="#ctx0" brushRef="#br0" timeOffset="70436.5">21533 15058 227 0,'0'0'70'16,"0"0"66"-16,0 0-71 0,0 0-11 16,0 0-7-16,0 0-11 0,0 0-4 15,0 0-8-15,0 0-2 0,-7 19-7 16,7-19-2-16,0-2 2 0,0-7-5 16,0-2 14-16,0-3-14 0,5-6-7 0,2 0 0 15,5-5 0-15,0-3-2 16,5 0 0-16,1-1 0 0,5 1-1 15,3 2 1-15,1 0-1 0,4 4 0 0,-2 1 0 16,-2 5 0-16,-4 0-1 0,-3 4 1 16,-5 3 0-16,-6 2 0 0,-2 1 0 15,-4 2 0-15,-3 3 0 0,2 0-9 16,0 0-50-16,0 1-13 16,2 0-48-16,-1 0-79 0,1 0-123 0</inkml:trace>
  <inkml:trace contextRef="#ctx0" brushRef="#br0" timeOffset="70765.45">21848 14866 72 0,'0'0'97'0,"0"0"51"16,0 0-59-16,0 0 5 0,0 0-24 16,51-41-25-16,-33 26-10 0,2-2-6 0,4 0-8 15,4 0-3-15,2-1-3 0,0 1-3 16,2 1-2-16,-1 0-2 15,2 1 1-15,0 2-2 0,-2 1 1 0,-2 0 21 16,-5 1-19-16,-11 5-4 0,-3 2-3 16,-5 0-1-16,0 2 0 0,-3-3 1 15,0 1-1-15,2 0-1 0,-1-3 0 16,1 1-1-16,-2 1 1 0,1 2-1 16,-2 0 1-16,-1 3-1 0,0 0 1 15,0 0-1-15,-1 0 0 0,-6 0 0 16,-2 6-3-16,-5-1-7 0,-3 3-8 15,-1 1 4-15,2-2-1 16,4-2-2-16,4 0 0 0,6-5-1 0,2 2-8 16,0-2-18-16,0-3-40 0,2-4-157 15</inkml:trace>
  <inkml:trace contextRef="#ctx0" brushRef="#br0" timeOffset="73875.41">13618 10826 300 0,'0'0'187'0,"0"0"-170"0,0 0 11 16,0 0 37-16,0 0-12 16,0 0-19-16,0 0-17 0,0 0-16 0,0 0 3 15,8 38 1-15,-5-2 8 16,-1 0 0-16,3-2-7 0,-3-5-1 15,2-5 6-15,6-1-7 0,-2-8-3 16,6-1 9-16,4-6-2 0,3-2 0 0,3-6-1 16,7-8-2-16,2-5 13 15,1-3-11-15,-1-1-4 0,-5-1 0 16,-5 2 1-16,-1 1-2 0,-6 3 3 0,-2 3 2 16,-4 2-2-16,-5 4 1 0,-3 2-2 15,-2 0 1-15,0 1 0 0,0 0-4 16,0-2-1-16,0 2-3 0,0 0-5 15,1 0-28-15,5 0-47 0,4 0-51 16,4 0-89-16</inkml:trace>
  <inkml:trace contextRef="#ctx0" brushRef="#br0" timeOffset="74106.24">14272 10964 317 0,'0'0'211'0,"0"0"-166"15,0 0 2-15,0 0-15 0,0 0-10 0,0 0-6 16,0 0 9-16,0 0 2 16,0 0-9-16,32 24-4 0,-21-23-3 0,0-1-1 15,2 0-2-15,3-2 0 0,2-3-1 16,-2-3 0-16,1-1 0 0,-4 0 2 16,-1 1 3-16,-2 0 1 0,-4 0-2 15,1 1-3-15,-3 1-4 0,0 2-2 16,-3 3-2-16,0 1 0 0,-1 0-33 15,0-4-82-15,3-2-149 0</inkml:trace>
  <inkml:trace contextRef="#ctx0" brushRef="#br0" timeOffset="83368.32">21709 15141 33 0,'0'0'59'0,"0"0"70"15,0 0-70-15,-16-55-12 16,9 39 5-16,-1 1 6 0,0 2-20 0,-3-2-7 16,3 1 3-16,-3 2-12 15,1 1-5-15,1 4-2 0,0 0-1 0,0 6-6 16,-2 1-2-16,0 1-3 0,-4 10-1 15,-4 2-1-15,-2 3-1 0,-2 8 4 16,-3 2-3-16,0 5 0 0,-1 3 1 16,0 1-2-16,1 4 2 0,3 1 4 15,5 3 0-15,2 1-1 0,7 0-3 16,3 3 1-16,2-4-3 0,4 0 0 16,5-3 0-16,3-8 0 0,6-3 1 15,5-2 1-15,0-5-2 0,3-5 0 16,2-4-7-16,0-7 7 0,3-4 1 15,1-2 0-15,0-7 1 16,-1-2 3-16,3-6 0 0,-3-2 1 16,-2-5 4-16,-3-1 5 0,-6-6 8 15,-2-2 0-15,-3-1 4 0,-4-5-5 0,0-2-5 16,-6-5-4-16,-1-3-5 16,-5-1-3-16,-4-2-3 0,-2 5-1 0,-1 4 0 0,0 9 0 15,2 10-1-15,1 7 0 0,5 9 0 16,3 3-3-16,1 3-16 0,5 0-18 15,10 3-35-15,7 1-24 16,9-2-40-16,4-2-86 0</inkml:trace>
  <inkml:trace contextRef="#ctx0" brushRef="#br0" timeOffset="83751.9">22090 14954 184 0,'0'0'253'0,"0"0"-247"16,-6-57 19-16,4 49 35 0,-4 5-7 16,-1 1-27-16,-5 4-12 15,-2 6-11-15,-7 10-2 0,-4 9-1 16,-3 5-1-16,3 10 1 0,0 7 0 0,1 4 3 16,-1 4-3-16,7 2 0 15,2-6 1-15,5-1-1 0,7-5 0 0,4-7 0 16,10-5 0-16,3-9-1 15,10-3-3-15,4-8 2 0,1-5 2 0,5-8 1 16,1-2 1-16,0-8-1 16,0-3 1-16,-2-5 2 15,-3-5 3-15,-1-2 9 0,-5-5 6 0,-4-2 3 0,-2-2 2 16,-6-4-2-16,-3-6-3 0,-4-1-2 16,-4-5-6-16,-10 1-2 0,-2 0-5 0,-7 4-3 15,-2 8-2-15,-7 7-2 0,-2 7-1 16,-4 10 1-16,-4 5-3 15,0 6-6-15,0 8-26 0,4 8-21 16,3 3-25-16,3-5-80 0,8 0-160 16</inkml:trace>
  <inkml:trace contextRef="#ctx0" brushRef="#br0" timeOffset="106318.95">21425 10412 182 0,'0'0'80'0,"0"0"-57"15,-4-66-20-15,-2 51-2 0,0 1 3 16,2 0 12-16,-1-1-8 0,-1 1-3 0,0-3-3 16,-4 4 1-16,2-2 5 0,-5 2 12 15,0-3 11-15,-5 2-1 0,-3 0-9 16,-6-2-5-16,-3 2-6 0,-4 1-5 15,-4 0 0-15,-7 3 1 0,-1 1-4 16,-6 2-2-16,-2 1 10 0,-3 1-4 16,-4 1 2-16,4 0 0 0,-1 1 1 15,0 0 1-15,8 0 3 0,-1-1-6 16,7 1-4-16,-1-1 0 0,2 2 0 16,3 1-1-16,-1 1-2 0,-1 0-1 15,-3 3 1-15,-3 3 1 0,0-1-1 16,-2 2 0-16,0 3 1 0,0-2-1 15,-6 4 0-15,1 1 1 0,-2 1-1 0,4 0 2 16,0 3-1-16,3 1-1 16,4-1 1-16,-1 1-1 0,1 3 1 0,3 1-1 15,-1 1 0-15,4 0 0 0,-3 3-1 16,5 0 0-16,-3 1 0 0,2 1 1 16,0-3 0-16,0 4 0 0,3-1 0 15,-3 0 1-15,1-1-1 0,1 0 1 16,4 0 1-16,2 0 2 0,6 0-4 15,-1 1 1-15,-2 0 1 0,4-2-1 0,-3 6-1 16,-2-4 1-16,-1 4 0 16,-1 0 0-16,-2-1 0 0,3 0 1 15,5-1-2-15,0 0 1 0,7 1 0 16,3-3 0-16,4 2 3 0,3-1-2 16,3 0-2-16,1-2 0 0,4 0 2 15,0-2-1-15,0 1 0 0,0 1-1 0,0 2 0 16,-1-1 0-16,-1 1 1 15,-1 1-1-15,0 3 0 0,-3-1 0 16,-1 1 0-16,4 2 0 0,-1-2 1 0,0-1-1 16,4-1 1-16,0-2-1 0,3-2 1 15,3-2-1-15,1 2 0 0,2-1 0 16,-2 1 1-16,3 2 0 0,-1-1 3 0,1 1-2 16,1 0-1-16,0 2 2 15,0 0-1-15,4 0 0 0,-2 0 2 16,0-2-4-16,2-1 3 0,1-1-1 15,5 0-1-15,0-1 0 0,-3-2-1 16,4-1 0-16,4-3 3 0,-4 1-3 16,6-3 1-16,-4 1-1 0,4 0 0 15,2-1 4-15,1 2-4 0,3-1 2 16,-2 0-2-16,2-1 0 0,-1-2 1 16,-1 1-1-16,3 0 0 0,-1-1 3 15,1 1-3-15,-1-1 1 0,1 0 0 16,2 1-1-16,-1-3 1 0,2 1 0 15,-3-3-1-15,3-2 0 0,2-2 0 0,1-1 0 16,3-1 0-16,2-4-1 0,0 4 1 16,4-2 0-16,-1 0 1 0,3 1-1 15,-1-2 0-15,-4 0 0 0,2 0 1 16,-5-1-1-16,2 0 0 0,0-2 2 16,0 0-2-16,1 0 1 0,5 0 1 0,0-2-2 15,1-3 0-15,1 2 1 16,2-3 0-16,-1-1-1 0,1 1-1 15,-1-1 0-15,0 0 1 0,0-1 0 16,-2 0 0-16,0 1 0 0,-2-3 0 16,-1 2 0-16,-2-1 2 0,1-2-2 15,-1-1 1-15,1-3 0 0,-4-1-1 16,0-3 1-16,-1-2 1 0,-1-4-1 0,-2-1 1 16,-1-2-2-16,-1-1 1 15,2-1 1-15,-4 1 3 0,0 1 0 0,2 0-3 16,-5 2 0-16,1-1 0 0,-2 0 0 15,-3-2-1-15,1-1 1 0,-6 0 0 16,0-3-1-16,-5-2 2 0,-3 0 1 16,-3-3 5-16,0 0 1 0,-5-2-2 0,1-2 0 15,-1 1-1-15,1-2-2 16,-2-1-2-16,0 0-1 0,2-2-1 16,-3 0 0-16,-1 2-1 0,-1 0 1 15,-2 1 0-15,-1 1 0 0,-2-1 0 0,0 1-1 16,0 2 1-16,-1-1 2 0,-3 1-1 15,-3-1 1-15,1-2 4 16,-2 1-4-16,0-1-3 0,-3 2 1 0,0-2-1 16,-2 5 2-16,-1-4-1 0,-2 3 2 15,0-1-1-15,-1 0 1 16,-2 3 0-16,-3-2 0 0,-1 2-1 16,-1 0 1-16,-3 0-1 0,3 4 3 0,-4 0 1 15,-1 1 2-15,0 1-1 0,-2-1-2 16,-1 2-1-16,1 1 2 0,-5-2-1 15,2 1 1-15,-4 2-1 16,0-2-2-16,-4 3 0 0,-4 1-1 0,-3 2 0 16,-6-1 0-16,-2 5-2 0,-5 0-2 15,-4 6-1-15,-7 4 3 0,-7-3-21 16,-8-5-106-16,6-5-132 0</inkml:trace>
  <inkml:trace contextRef="#ctx0" brushRef="#br0" timeOffset="-105991.98">22321 11288 242 0,'0'0'162'0,"0"0"-119"15,0 0 8-15,0 0 26 16,0 0-34-16,-11-15-12 0,11 15-5 0,4 0-6 16,4 2-5-16,7 2-4 0,10 1 14 15,3 0 5-15,5-1-8 0,3 1-4 16,-1-3-6-16,1 2-4 0,-2 1 0 16,3-5 0-16,-1 5-2 15,-2-5 0-15,-4 0-3 0,-4 1 0 0,-6-1-1 16,-4 0-1-16,-3 0 0 0,-9 0-1 15,0 0 0-15,-4 0-6 0,0 0-21 16,-2 2-18-16,-4 0-34 16,-10 1-37-16,-3 0-119 0</inkml:trace>
  <inkml:trace contextRef="#ctx0" brushRef="#br0" timeOffset="-105809.9">22268 11572 205 0,'0'0'183'15,"0"0"-98"-15,59 22-7 0,-25-22-12 16,6-4-12-16,6 1-5 16,1 0-1-16,-6 1-16 0,1-1-14 0,-6-2-13 15,-1 2 7-15,3 1-10 16,0 0-2-16,2 1-17 0,-2-4-69 0,3-2-48 16,-8-3-147-16</inkml:trace>
  <inkml:trace contextRef="#ctx0" brushRef="#br0" timeOffset="-105473.42">23308 11097 307 0,'0'0'228'0,"0"0"-207"0,0 0 3 15,0 0 34-15,0 0-14 0,58-18-6 16,-26 17 5-16,6 1-9 0,-2 0-15 16,1 0-4-16,2 0-1 0,1 0 1 15,-3 0-3-15,0 0-6 0,2 0-3 16,-8 0-2-16,-6 0 0 0,-7 0-1 15,-7 2-10-15,-10-2-25 0,-1 1-31 16,-12-1-26-16,-7 0 6 0,-7 0-53 16,-5-1-19-16,-6-3-114 0</inkml:trace>
  <inkml:trace contextRef="#ctx0" brushRef="#br0" timeOffset="-105225.8">23485 11061 307 0,'0'0'84'0,"0"0"2"0,0 0-49 0,0 0 3 15,28 50-2-15,-10-21-1 0,2 2 4 16,-2 3-9-16,1 8-7 0,-8 0 9 15,-5 4-6-15,-2 2-16 0,-4-2 8 16,-7 0-12-16,-6-2-7 0,-4-2 2 16,1-5 0-16,-4-3-2 0,-3-5 1 15,0-6 1-15,-2-3 6 0,1-5 3 16,3-5-4-16,-1-3-2 0,1-4 1 16,1-3 3-16,2-3 2 0,-5-4 1 15,1-5-3-15,2-4-1 0,-1-3-1 16,-3-3-4-16,4-3-1 0,3 4-2 0,1-4-1 15,4 8 0-15,6 5-17 16,6 4-20-16,7 2-23 0,13-1-58 16,8-4-98-16,4-2-246 0</inkml:trace>
  <inkml:trace contextRef="#ctx0" brushRef="#br0" timeOffset="-104824.6">24235 10970 181 0,'0'0'224'0,"0"0"-154"15,0 0 9-15,0 0-8 0,0 0-25 16,0 0-26-16,0 0-10 16,-64 16-5-16,39 16 3 0,-3 8 6 0,-2 10 4 15,1 7 4-15,1 10-4 0,-1 5-2 16,4 5-6-16,6 3 4 0,9-1-6 16,3-3-3-16,7-2-1 0,11-4 2 15,5-2 3-15,6-2 2 0,9-2 8 16,5-5-2-16,4-7-5 0,0-7-8 15,2-8 11-15,-3-5-13 0,-2-8 0 0,-2-6-3 16,-3-4 2-16,-3-7-1 0,-7-6 0 16,-2-1-8-16,-11-6-23 15,0-7-28-15,-7-7-52 0,-2-8-56 16,0 2-189-16</inkml:trace>
  <inkml:trace contextRef="#ctx0" brushRef="#br0" timeOffset="-104325.15">24441 11451 124 0,'0'0'222'0,"0"0"-136"0,0 0-41 0,0 0 11 16,0 0 14-16,0 0-22 15,0 0-16-15,62-46-4 0,-40 49-6 0,0 4 0 16,-2 4-4-16,-2 5-2 16,-2 3-5-16,-3 4-5 0,-8 3-3 0,-4 1-2 15,-1 4 0-15,-7 2-1 16,-9 1 2-16,-6 0-2 0,-4 1-3 16,-1-7-5-16,1-2-4 0,6-8 4 0,1-5 8 15,8-8 0-15,3-1 0 0,3-4 1 16,4 0 0-16,1-9 4 0,2-4 5 15,11-4 1-15,4-7-5 0,5 0-1 16,7-1-1-16,2 0-4 0,-1 2 0 16,0-1 0-16,0-1 2 0,-1 1 4 15,-1-1 4-15,-5 0 1 0,-5 2 3 16,-3 3 5-16,-3 3-1 0,-7 4 1 16,-1 2-1-16,-4 4-2 0,0 2-3 0,0 3-4 15,-5 2-2-15,2 0-3 0,-4 8-4 16,0 4 0-16,-1 8-1 0,0 2 1 15,6 5-2-15,-1 2 2 16,3 3 0-16,0-2 0 0,1-1 0 0,2-1-1 16,3 0 1-16,4-3-2 15,0 0-34-15,4-2-35 0,1-2-30 0,0-5-29 16,-1-6-117-16</inkml:trace>
  <inkml:trace contextRef="#ctx0" brushRef="#br0" timeOffset="-104129.83">24953 11686 199 0,'0'0'393'0,"0"0"-370"16,0 0 28-16,0 0 9 0,0 0-20 15,0 0 4-15,0 0-13 0,0 0-9 16,-1 69-3-16,-11-44 0 0,-8 2-2 16,0 1-9-16,-1-2-2 0,0 0-4 0,4-6-1 15,5-3-1-15,4 0 0 0,3-7-2 16,4-1-24-16,1-4-25 0,2-4-22 15,6-1-22-15,-1-7-21 0,6-5-89 16</inkml:trace>
  <inkml:trace contextRef="#ctx0" brushRef="#br0" timeOffset="-103737.59">25056 11361 383 0,'6'-55'128'0,"-2"48"-81"16,-2 6 14-16,2 1 7 0,1 5-32 15,0 7-10-15,5 5 21 0,-5 4-14 16,0 2-4-16,1-1-7 0,-3 0-8 16,2-3-7-16,1 1-4 0,0-4-2 15,3-2 0-15,1 0-1 0,1-2 0 0,-1-5-11 16,2-3-14-16,-1-2-8 0,-4-2 4 16,3-5 11-16,-5-6 14 0,0-4 4 15,1-4 1-15,-1-4 1 0,0-1 1 16,3 2 4-16,1 0 5 0,2 4 2 15,6 3-2-15,-4 7-1 0,-2 2-1 16,-4 6 1-16,-2 0-2 0,2 8-4 16,-2 6 0-16,-3 2 3 0,3 4 0 15,-5 1 1-15,0 2 2 0,0 0-1 16,-1 1-2-16,-3 1 1 0,-2 0-2 16,-4 1-3-16,1-1-2 0,-4 1-1 15,0-1 0-15,-4-2-1 0,2-3-1 16,-2-1 1-16,3-6-3 0,3-3-15 15,1-6-17-15,3-2-10 0,1-2-21 0,3-7-21 16,1-6-29-16,2-6-85 16,0-1-99-16</inkml:trace>
  <inkml:trace contextRef="#ctx0" brushRef="#br0" timeOffset="-103489.5">25398 11089 423 0,'0'0'86'15,"0"0"-37"-15,52-38 2 0,-30 38 0 16,1 10-16-16,6 8-2 0,-3 6-6 16,-3 7-6-16,-2 6-3 15,-1 4 5-15,-4 2-7 0,-2 6-1 0,-2 1 0 16,-6 3-3-16,3 1-5 0,-5 0 2 16,-2-1 10-16,-2 1-16 15,0-3 8-15,-5-1-8 0,-5-1-3 0,1-7 0 0,-3-4 3 16,-3-5-3-16,-4-4 1 0,-1-4-1 15,-6-6 0-15,2-5-6 16,-7-1-14-16,-4-4-16 0,-10-5-28 16,-7-4-66-16,0-1-135 0</inkml:trace>
  <inkml:trace contextRef="#ctx0" brushRef="#br0" timeOffset="-102873.29">23027 10849 157 0,'0'0'152'0,"8"-60"-82"0,-4 44 3 15,-1 5-3-15,-1 2 4 0,0 5-12 16,0 1-15-16,-1 3-9 16,1 6-17-16,4 9-14 0,-3 11-2 0,2 7 13 15,2 8 3-15,-1 7-3 0,1 4 2 16,-1 7-2-16,-2 2-4 0,-1 6-4 15,-1 7-1-15,-2 1-2 0,0 3-1 16,-1 1-3-16,-3-5 1 16,2-1 3-16,2-4-6 0,0 1 0 0,4-2 3 15,4 1-1-15,-3-2 0 0,3-2-1 16,0-2 8-16,-1-6-3 0,1-3-6 16,0-7 0-16,1-6-1 0,-3-7 1 0,2-9-1 15,-4-6 1-15,0-7-1 0,-3-7 0 16,0-4 0-16,-1-3-8 15,1-13-13-15,4-6-12 0,-1-13-29 0,7-10-61 16,1-2-101-16</inkml:trace>
  <inkml:trace contextRef="#ctx0" brushRef="#br0" timeOffset="-102356.79">26231 10876 323 0,'0'0'166'0,"0"0"-152"0,5-53 0 15,-5 45 51-15,1 7 2 0,-1-1-17 16,0 2-10-16,0 5-15 16,0 4-19-16,0 14-4 0,-1 4 10 0,1 9 13 15,1 6-5-15,3 3-3 0,2 5 1 16,-1 2 1-16,2 3-3 0,-1 5-1 15,-2 0 1-15,-2 2-5 0,-1-1 3 16,-1 1-4-16,0-4-4 0,0-4-2 16,0-4-1-16,0-4-3 0,1-5 5 0,5 2-2 15,-1-4-2-15,2-5-1 0,1 0 0 16,-2-7 3-16,0-2-2 16,0-5 1-16,-2-6-1 0,-2-6-1 0,-1-4 0 15,-1-3 0-15,0 0 1 0,0 0-1 16,0-1 3-16,0 0 0 0,-1-6 1 15,-4-3-2-15,-3-2-2 16,-1-1-3-16,-1 1-20 0,1 0-34 0,-3-3-47 16,4-8-108-16</inkml:trace>
  <inkml:trace contextRef="#ctx0" brushRef="#br0" timeOffset="-92123.38">23547 11021 22 0,'0'0'1'16,"0"0"-1"-16,0 0 51 0,0 0-37 15,0 0 54-15,-39-25-30 0,34 17-4 16,-4 1 5-16,4 1 6 0,-6 1-4 0,5 1 2 16,-6 0-2-16,2 3-6 0,-1 0 2 15,-3 1-5-15,1 0-3 0,4 2-8 16,0 2-3-16,4-1-2 0,2 0-3 15,3 0-7-15,0 1-1 0,3 2-1 16,9-3 4-16,7 3 7 16,8-1 3-16,10-1 1 0,3 0-8 0,5-3-1 15,0 1 1-15,0-1 3 0,1-1-2 16,-3 0-6-16,-4 0 0 0,-5 0 0 16,-1-1-3-16,-14-1-1 0,-5 2-2 15,-8 0 1-15,-5 0 0 0,-1 0-1 16,-3 0 1-16,-6 0-1 0,-8 0-21 15,-9 2-25-15,-4 3-13 0,0-1-9 16,2 1-37-16,1 0-52 0,8-4 17 16</inkml:trace>
  <inkml:trace contextRef="#ctx0" brushRef="#br0" timeOffset="-91794.66">23617 11004 179 0,'0'0'101'0,"0"0"-66"15,0 0 24-15,0 0 13 0,0 0-20 16,0 0-4-16,0 0-5 0,0 0-14 15,0 0-6-15,-45-13 3 0,44 21-2 16,1 7-3-16,0 4-3 0,0 5 3 0,3 4 2 16,2 4-1-16,-1 4-6 0,-1 5-2 15,-3 2 0-15,-1 3-7 0,-6 1-3 16,0 1 1-16,2 0 0 0,-3-3-3 16,3-2-2-16,-5-3 1 0,5-5-1 15,-4-3 2-15,2-7-2 0,-4-4 0 16,4-6 1-16,-4-1-1 0,4-5 2 0,-4-4 3 15,4-3 12-15,-4-2-3 16,1 0-1-16,2-5 0 0,-5-6 1 16,4-3-1-16,-1-1-4 0,1-2-3 0,2-1-2 15,-2 2-2-15,2 1 0 16,3 1-2-16,-1 3 0 0,2 6 0 16,1 2-1-16,0 3-9 0,0 0-34 0,1 0-29 15,-4-3-87-15,-3-3-258 0</inkml:trace>
  <inkml:trace contextRef="#ctx0" brushRef="#br0" timeOffset="-90833.89">23386 10991 143 0,'0'0'18'0,"0"0"143"15,0 0-96-15,0 0 6 16,0 0-3-16,0 0-19 0,37-22-17 15,-20 22-5-15,7 2-1 0,3 2-5 16,5 1-2-16,0-2-2 0,2-1-6 16,1 1-5-16,2 0-4 0,2-2-2 15,-4 0-1-15,-4-1-41 0,-10 0-55 0,-5-6-171 16</inkml:trace>
  <inkml:trace contextRef="#ctx0" brushRef="#br0" timeOffset="-89158.79">22660 11811 57 0,'0'0'6'0,"0"0"15"0,0 0 159 15,0 0-111-15,0 0-23 0,0 0 18 16,-8-58-3-16,1 44-10 0,1-2-7 16,-1 3-8-16,-2 0-11 0,-1-1 2 15,-1 3-5-15,2 3-5 0,-4 1-2 0,1 3 0 16,0 2-5-16,0 2-4 0,-3 2-4 15,-1 4 0-15,-2 6 0 0,1 2 0 16,0 5 3-16,3 3-3 0,-1 3 3 16,4-1-3-16,3 2 0 15,-1-3-1-15,5 1 0 0,3-5 0 0,1 1-1 16,3-4 0-16,6-3 1 16,-2 1-1-16,5-5 1 0,2-4-1 0,1-3 2 15,2-2-1-15,2-3 2 0,0-6-2 16,0-2 1-16,-1-1-2 0,0-5 2 15,-2-1-2-15,-1-1 1 0,-2-6-1 16,1-2 1-16,-6-7 1 0,3-4-1 16,-2-3 0-16,-3-5-1 0,-2-3 1 15,-2-4 0-15,-1 3 0 0,-1 2-1 16,-1 5 0-16,-2 8 1 0,0 6 0 16,0 10-1-16,-1 4 2 0,-2 7-2 15,4 2 6-15,0 3 5 0,1 2-1 16,1 1 0-16,0 0-3 0,0 6-7 0,-4 7-3 15,2 11 3-15,1 6 1 0,1 2 1 16,0 6 1-16,0 2 0 16,5 2 2-16,-3-1 4 0,3 0-1 0,2-3 2 15,-2 0-4-15,0-1-3 0,2-5 0 16,0 0-2-16,2-2-1 0,-2-2 0 16,0-1 0-16,0-4-29 0,-2-1-42 15,-1-8-65-15,-3-5-99 0</inkml:trace>
  <inkml:trace contextRef="#ctx0" brushRef="#br0" timeOffset="-88575.11">22720 11865 307 0,'0'0'164'0,"0"0"-135"0,0 0 44 16,0 0-19-16,61-44-20 0,-43 34-2 15,-1-3-9 1,-1 4-12-16,-3-4-2 0,-2 1 5 0,-4 1-3 15,-2-3-1-15,0-2 1 0,-5 0-1 16,0-5-6-16,-2 2-2 0,-6-2 0 16,2 1-1-16,-4 5 1 0,1 1 0 0,-1 7 5 15,1 2-3-15,1 4 3 16,-1 1-2-16,1 4-1 0,0 6 1 0,1 4-3 16,2 4 1-16,-1 5-2 0,4 0 1 15,2 2 0-15,0 2-1 16,0-1 0-16,5 0 1 0,2-2 1 0,2 1-1 15,-1-1 0-15,4-5-1 0,-3-2 1 16,3-7-1-16,4-1-1 0,0-3 1 16,2-5 1-16,0-1-1 0,4-1-1 15,0-6-4-15,-2-4-7 0,-3-2-1 16,1-5 1-16,-3-3 1 0,-1-4 0 16,-4-2 2-16,-1-6 4 0,1-7 2 0,-3-4 2 15,1-6-1-15,0-7 1 0,-1-3 0 16,-1-4 0-16,-4 2 0 0,-1 8 0 15,-1 5 1-15,0 11 0 0,-1 5 0 16,-4 11 1-16,-2 3 6 0,-1 5 4 16,-2 4 1-16,4 3-1 15,-1 2 0-15,4 4 0 0,1 1-1 0,2 4-2 16,-2 6-5-16,2 8-4 0,0 7 0 16,0 7 0-16,3 5 2 0,2 4 2 15,1 3 0-15,-2 2 6 0,-2 3 3 16,1 1-2-16,-1-2-3 0,0 0 0 15,-2-2-2-15,1 2-2 0,1-3-2 16,-2-5 0-16,0 1-2 0,0-7 1 16,0-6 0-16,2-1-1 0,0-7-4 15,1-6-25-15,0-1-21 0,1-8-20 0,2-5-49 16,-4-2-53-16,1-7-155 0</inkml:trace>
  <inkml:trace contextRef="#ctx0" brushRef="#br0" timeOffset="-88430.3">22936 11664 363 0,'0'0'192'16,"0"0"-165"-16,0 0 32 0,0 0 17 15,0 0-27-15,53-54-26 0,-12 42-13 16,10 0-5-16,8 0-4 0,1 3 0 16,-1-1-1-16,-3-2-17 0,-6-1-106 0,-12-2-226 15</inkml:trace>
  <inkml:trace contextRef="#ctx0" brushRef="#br0" timeOffset="-87869.69">23505 10629 275 0,'1'-58'139'0,"-1"37"-119"15,0 6 25-15,0 3 29 0,-5 2-15 16,-3 4-15-16,1 2-12 0,-6 4-10 16,-3 4-10-16,-2 8-6 0,1 10-3 15,-6 7-1-15,4 8 3 0,3 7 0 16,0 10 5-16,4 6 1 0,-5 7-2 15,4 7 1-15,-2 3 3 0,2 1 4 16,5 1-4-16,-3 0-5 0,3 1-2 16,-2 4-4-16,-2 2-1 0,3 3-1 15,-3-1 0-15,0-2 1 0,6-1 0 0,3 0-1 16,4-3 4-16,9-2-3 0,9-1 2 16,6-6 2-16,10-1-5 0,6-7 0 15,3-6 0-15,4-5 2 0,5-11-2 16,5-8 0-16,1-3 1 0,2-7-1 15,3-7-3-15,0-9-51 0,-4-9-53 16,-1-12-47-16,-8-11-187 0</inkml:trace>
  <inkml:trace contextRef="#ctx0" brushRef="#br0" timeOffset="-87373.66">25739 10685 198 0,'0'0'111'16,"11"-59"-32"-16,-4 47-17 16,5 3 5-16,-3 3-9 0,7 3-17 15,0 3-15-15,7 5-5 0,1 11-7 16,6 11-3-16,0 9 6 0,4 12 4 0,1 7 1 15,-1 8 3-15,0 6-9 16,-3 7-4-16,-1 3 2 0,-4 6-2 16,-1 8-5-16,-7 7 2 0,-6 0 3 0,-7 2-2 15,-5-4-7-15,-9-3 1 0,-8-5-2 16,-7-6 2-16,-3-7-3 0,-6-6 1 16,0-3-1-16,-4-3-1 0,-2-5-1 15,-2-6 1-15,2-12 0 0,-2-7 1 16,2-12 0-16,6-6-1 0,5-9-4 0,8-8-12 15,4-4-40-15,1-14-56 16,3-8-105-16</inkml:trace>
  <inkml:trace contextRef="#ctx0" brushRef="#br0" timeOffset="-86598.23">21917 11329 220 0,'0'0'220'0,"0"0"-208"15,0 0 31-15,0 0 32 0,0 0-18 16,0 0-3-16,0 0-13 0,0 0-20 0,0 14-12 16,15-9 4-16,6 2 11 15,6 2-4-15,-1-4-6 0,4 0-3 16,6-3-1-16,5 0-3 0,0-1-2 0,3-1-2 15,-3 0-2-15,-3 0 0 16,-4 0-1-16,-5 0-2 0,-6 0-39 16,-7 0-35-16,-13 3-12 0,-5 3-50 0,-13-1-109 15</inkml:trace>
  <inkml:trace contextRef="#ctx0" brushRef="#br0" timeOffset="-86456.18">21900 11566 453 0,'0'0'124'0,"0"0"-116"0,0 0 11 15,0 0 19-15,51 17 20 0,-14-24-6 16,8 2-25-16,4-2-19 0,4-1-3 16,0-4-4-16,1 2 2 0,-2 0-1 15,-5 0-2-15,-5 1-23 0,-5-4-59 16,-10-1-80-16,-11 0-142 0</inkml:trace>
  <inkml:trace contextRef="#ctx0" brushRef="#br0" timeOffset="-86089.51">22414 10566 502 0,'0'0'29'0,"0"0"-13"16,0 0 48-16,0 0-4 0,0 0-28 16,0 0-15-16,0 0-8 0,0 0 19 15,1 65 5-15,0-21-9 0,2 7-2 16,-3 4 7-16,0 8-15 0,-1 5 1 15,0 2 1-15,1 3-8 0,0 2-1 16,-2 3-2-16,0 8 1 0,1 0-2 0,1 6-4 16,0 4 0-16,1 3 3 15,2 3 4-15,3 0-4 0,2 5-2 16,-1-2 23-16,1 2-20 0,-2 1 0 0,3 1-3 16,-3-5 11-16,2 1-11 0,-3 1-1 15,-3-4 2-15,-2-9 1 0,0-7 0 16,0-10-1-16,-1-9-2 0,-1-9-1 15,-3-11 0-15,2-9 0 16,-2-12 1-16,4-11 0 0,0-8 0 0,0-7-1 16,1-3-17-16,0-10-7 0,4-11-27 15,8-9-40-15,6-11-64 0,2-1-197 16</inkml:trace>
  <inkml:trace contextRef="#ctx0" brushRef="#br0" timeOffset="-85556">26961 10554 194 0,'0'0'228'0,"0"0"-216"0,0 0-9 0,0 0 16 16,0 0 34-16,0 0-1 0,-13 76-9 15,10-37-5-15,2 9-2 0,-1 8-6 16,2 9 0-16,0 7 3 0,0 6-5 16,2 5-5-16,1 8-9 0,-1 4 4 15,0 8-1-15,0-1-7 0,-2 2 8 16,2-6-4-16,1-2-1 0,0-5-2 15,3-4-2-15,1-2 0 0,-1-4-1 16,0-2 0-16,0-4-1 0,0-5-3 16,-1-7 1-16,2-6 1 0,-3-7-5 15,0-6 0-15,-1-8 0 0,-1-5-1 16,-2-6 0-16,0-2-25 0,-9-3-34 16,-7-7-49-16,-4-6-156 0</inkml:trace>
  <inkml:trace contextRef="#ctx0" brushRef="#br0" timeOffset="-90981.5">22965 11362 19 0,'0'0'266'15,"-21"-53"-241"-15,11 47 16 0,1 6 2 16,-2 6 31-16,-3 15-35 0,-3 15-30 15,-3 10 3-15,1 9 5 16,-1 3 6-16,-5 3-6 0,4-1-8 16,0-5 3-16,1-3-1 0,7-7 0 0,3-6 0 15,7-5-4-15,3-9-2 0,4-9 0 16,7-3-4-16,3-6 2 16,6-7-2-16,0-8 2 0,10-10-1 0,0-6 0 15,-1-7 5-15,-3-2-6 0,-2-2-1 16,-8 4 2-16,-6-4-1 0,-5-2 0 15,-5-1 5-15,-4-5 5 0,-8-2-2 16,-6-2-2-16,-4 7-2 0,-1 6-1 0,0 15 0 16,3 10 2-16,2 9-1 0,-1 11 0 15,-2 10-1-15,-1 12-4 0,0 11 0 16,-3 6 2-16,3 4 1 0,3 6-1 16,-6-2 0-16,5 2-1 15,3-6 0-15,7-6 5 0,7-6-2 16,3-10-1-16,12-5-1 0,4-7-1 0,6-7 1 15,5-11-2-15,2-3 0 0,2-15 1 16,2-5 2-16,0-9-1 0,-3-2 0 16,-3-4 1-16,-7 0-2 0,-7-2 1 0,-5-3 1 15,-8-1-1-15,-2-6 2 16,-9-3 1-16,-9-1 2 16,-2 3-2-16,0 10-1 0,-2 11-2 0,5 16-1 15,2 12 2-15,-2 8-2 0,0 15-1 16,-1 9 0-16,-3 9-1 0,1 3 1 15,6 1 0-15,0-1 0 0,5-2 0 16,5-11 0-16,6-4 0 0,5-9 0 0,11-7 1 16,10-7 0-16,9-4-1 15,6-18 1-15,7-9-1 0,1-11 3 16,-2-6-2-16,-4-2 3 0,-16-1-3 16,-9 2 1-16,-12-1 6 0,-6 5 13 15,-10 5 7-15,-8 12-11 0,-3 9-2 16,-11 9-5-16,-4 6-8 0,-10 12-2 0,-4 7 0 15,0 8 0-15,8 0-2 0,12-2 0 16,18-5 1-16,12 0-8 0,21-4-41 16,11-10-30-16,8-6-73 0,-1-7-208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941.31" units="1/cm"/>
          <inkml:channelProperty channel="Y" name="resolution" value="1658.24902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4-10-15T08:45:48.6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7808 4163 231 0,'0'0'24'0,"-53"47"0"0,21-12-5 15,-4 16 5-15,-10 15 3 0,0 13-9 16,-8 16-7-16,-6 14-8 0,-4 9-1 15,-11 14-1-15,-4 8 2 0,-5 7-3 16,-1 2-4-16,0 1-31 0,-2-2 2 16,3-7 3-16,3-13 4 0,6-15 2 15,10-13 14-15,11-12 6 16,11-14-17-16,12-18-66 0</inkml:trace>
  <inkml:trace contextRef="#ctx0" brushRef="#br0" timeOffset="317.51">8899 4107 303 0,'0'0'4'0,"-56"-13"-4"0,18 37 9 15,-13 12 12-15,-9 12 8 0,-6 14-8 16,-9 14-5-16,-4 15-2 0,-8 17 3 16,-3 11 1-16,-7 13 1 0,-3 10-1 0,-1 14-6 15,0 8 0-15,-2 8-5 0,2 4-5 16,2-4 1-16,4 0-3 0,-1-8 0 16,4-11-1-16,9-8-1 15,11-21 0-15,10-16 2 0,15-19 0 0,13-15-2 16,12-19-18-16,9-17-19 15,13-18 2-15,13-20-32 0,9-19-46 16</inkml:trace>
  <inkml:trace contextRef="#ctx0" brushRef="#br0" timeOffset="598.87">9935 4148 337 0,'0'0'1'0,"0"0"-1"16,0 0 3-16,0 0 24 0,0 0-3 15,-78 23-18-15,31 25-2 0,-9 14-1 16,-5 15-1-16,-1 17 4 0,-8 14 6 0,-1 13 0 16,1 12-2-16,0 12 5 15,1 8-5-15,1 10-3 0,-1 5-6 0,0 2 1 16,3-5-2-16,-1-4 0 0,4-9 0 15,3-9-20-15,6-10-15 0,4-16 10 16,9-15-9-16,10-16-17 0,6-17 1 16,8-17 12-16,6-17-46 0</inkml:trace>
  <inkml:trace contextRef="#ctx0" brushRef="#br0" timeOffset="894.71">10645 4422 333 0,'3'-72'2'0,"-6"66"-2"0,-12 6 7 16,-4 4 32-16,-9 14-8 0,-8 9-24 15,-4 11-2-15,-5 12-2 0,-4 12 1 16,-2 18 11-16,1 17-4 15,-2 15 1-15,-1 18 0 0,1 13 4 0,-3 15 3 16,2 7-11-16,-5 9-4 0,3 1 0 0,-2 2-1 16,-1-1-1-16,-1-3-1 15,2-5-1-15,1-11-1 0,1-15-26 16,5-15-10-16,3-20 35 0,7-14-23 16,7-16-15-16,7-18-51 0,5-20-62 0</inkml:trace>
  <inkml:trace contextRef="#ctx0" brushRef="#br0" timeOffset="7192.28">18425 7949 99 0,'0'0'4'16,"0"0"23"-16,0 0 16 16,1 0 58-16,-1 0-48 0,0 0-12 15,0-2 3-15,1 1-6 0,0 1-5 0,-1-1-5 16,1 1-10-16,-1 0-2 0,0 0-3 16,0 0-3-16,0 0-3 0,0 0-4 15,0 0 0-15,0 0-1 0,0 0 0 16,0 0-2-16,0 0-4 0,2 0-33 15,3 0-35-15,6 0-64 0,0-2-126 16</inkml:trace>
  <inkml:trace contextRef="#ctx0" brushRef="#br0" timeOffset="7382.65">18921 8004 181 0,'0'0'162'0,"0"0"-152"15,0 0 5-15,0 0 7 0,0 0-10 0,0 0-12 16,0 0-13-16,0 0-42 16,29-57-39-16</inkml:trace>
  <inkml:trace contextRef="#ctx0" brushRef="#br0" timeOffset="185643.37">23420 7038 22 0,'0'0'15'0,"0"0"-8"0,-10 0-7 15,8 0 0-15,1 0 3 0,0 0 22 16,-1 0-19-16,0-3-6 0,-2 3 0 16,1 0 0-16,-1-1-5 0,-1 1-15 15</inkml:trace>
  <inkml:trace contextRef="#ctx0" brushRef="#br0" timeOffset="187781.73">23057 7022 156 0,'0'0'45'0,"0"0"40"0,0 0-41 16,-1 2-3-16,1-2-4 0,0 1-3 16,0-1-5-16,0 0-7 0,0 0-6 15,0 0-3-15,3 0 0 0,3 0-2 16,6 0 2-16,4 1 8 0,2 1-4 0,4-2-6 15,3 0-4-15,1 1 5 0,-1-1-1 16,-1 2-4-16,0-2-3 16,-3 0-1-16,-3 0-3 0,-4 0 1 15,-4 0 2-15,-6 0-2 0,-2-2 2 0,-2 2-2 16,0 0 6-16,0 0 9 16,0 0-6-16,0 0-4 0,0 0 0 15,0 0 0-15,-1 0-2 0,-2 0-3 16,-5 0 0-16,-2 0-1 0,-4 0 0 0,-2 0 0 15,-1 2 0-15,1 0 0 0,-2 0 0 16,2-1-2-16,-1 1 0 0,1-2 0 16,4 3 2-16,4-3 0 0,3 1 0 15,4 0-1-15,1-1 0 0,0 0-1 16,2 0-11-16,6 0 0 0,6 0-6 16,4-3-13-16,1-1-67 0,-1 0-74 15</inkml:trace>
  <inkml:trace contextRef="#ctx0" brushRef="#br0" timeOffset="188534.53">25396 7050 218 0,'0'0'43'15,"0"0"-6"-15,0 0 7 0,0 0 6 16,0 0-10-16,0 0-2 0,0 0-6 16,-5-4-5-16,5 4 1 0,2 0-7 15,-1-1-7-15,1 1-6 0,6 0-1 16,-1 0 0-16,7 0-2 0,2 0-1 15,3 0 0-15,0 0 0 0,4 0 1 0,-1 2-1 16,-2-2-2-16,-1 0 0 16,-2 0 1-16,-5 0-1 0,-5-1 1 15,-5-1 1-15,-1 2 5 0,-1-1 3 16,0 1 1-16,0 0-1 0,-2-3-8 16,-2 2-4-16,1-2-2 0,0 1-25 0,1-1-33 15,2-3-62-15,0-1-157 0</inkml:trace>
  <inkml:trace contextRef="#ctx0" brushRef="#br0" timeOffset="190078.06">17833 3927 239 0,'0'0'42'0,"0"0"-24"0,0 0 20 16,0 0 15-16,0 0-18 0,0 0-14 15,53-2 0-15,-25 4-6 0,1 1-2 16,7-2 4-16,2 0 4 0,0 1 0 16,6-1-5-16,-7 1-7 0,1 0 0 0,-8 2-3 15,-3-4-4-15,-8 3 0 0,-7-1-1 16,-5-2-1-16,1 1 0 0,-1-1-1 15,6 0-12-15,3 0-67 16,4-3-82-16</inkml:trace>
  <inkml:trace contextRef="#ctx0" brushRef="#br0" timeOffset="190400.25">19879 3766 216 0,'0'0'140'0,"0"0"-128"16,0 0 2-16,58 8 45 0,-28-5-23 16,9 2-25-16,10 1-10 0,11-6-1 15,-5-3-118-15</inkml:trace>
  <inkml:trace contextRef="#ctx0" brushRef="#br0" timeOffset="-210981.35">19344 14225 56 0,'0'0'43'16,"0"0"-41"-16,0 0 49 0,-2-56-15 16,2 43-16-16,0 2-7 0,1 0-1 15,-1 0 0-15,0-1-6 0,0 3-3 16,-3 0 1-16,-2 0-1 0,-3 0 2 16,-5-1 3-16,1 2 2 0,-8-2-3 15,-1 0-1-15,-1-1-4 0,-5-1-1 16,-2 1-1-16,-2-1 0 0,-2 1 0 15,-4-4 1-15,-1 2 0 0,-2 3-1 16,-3-2 0-16,-4 1 0 0,1-1 0 0,-4 2 1 16,0 0 2-16,-2-1 1 15,-1 0 6-15,-1 0 0 0,-4 0-4 16,2 0-4-16,-4 1 0 0,2-1-2 0,-3 1 2 16,-4 2-2-16,1-2 0 0,-5 2 0 15,3-1 0-15,-1 0 1 0,-1 0-1 16,-1 2 0-16,-3-2 1 0,0 1-1 15,0 0 0-15,-4 0 0 0,3 0 0 16,-4 1 0-16,0 1-1 0,-4 2 1 16,-1-1 1-16,3 1-1 0,-3 0 0 15,2 0 0-15,-3 1 0 0,0-1 0 16,0 0 1-16,1 1-1 0,0 1-2 16,-1-1 2-16,1 3 0 0,-1 0 0 15,1 0 0-15,6 0 0 0,1 0 1 16,-2 0-1-16,4 0 1 0,-5 0-1 15,2 1 0-15,-3 1-1 0,0 0 1 0,-2 1 0 16,-2 1 0-16,2-1 0 16,0 0 0-16,3 1 0 0,1 1 1 0,-1 1-1 15,4 1 0-15,1 2 0 0,2 0-1 16,2 0 0-16,-1 0 1 16,2 1 0-16,-1 2 0 0,3-1 1 0,0-1-1 15,3 3 0-15,2 2 1 0,0-2-1 16,1 2 0-16,1 1 0 0,-1 1 1 15,1 1-1-15,0 3-2 0,3-2 2 16,-2 1 0-16,1 0-1 16,0 1 1-16,3-2 0 0,1 2 0 0,3-1 0 0,2 2 1 15,5 1-1-15,3-4 0 0,1 5 0 16,3-2 0-16,3 0 0 16,0 2 0-16,1-3 0 0,3 4 0 15,0-2 0-15,2 1-1 0,7 2 1 16,0-2 0-16,2 1 0 0,6-1 0 15,2-3 0-15,6 3 0 0,2-3-1 16,2 3-1-16,0-2 2 0,7 0-2 0,3 2 1 16,-1-2 0-16,4 0 1 0,1 1 0 15,2-3 0-15,-1 3 0 0,1-4 0 16,0 1 0-16,1-1 0 16,1-2 0-16,0 1-1 0,2-2 1 0,2-1 0 15,-1 2 0-15,1-2 0 16,4 1-1-16,-2 1 1 0,5-1 0 0,-1-2 0 15,4 3-1-15,-1-5 1 0,-1 2 0 16,7 0-2-16,-2-1 1 0,2-1 1 16,-3-2 0-16,2-1 0 0,2 3 0 15,-2-4 0-15,4 0 0 0,-3 1 0 16,5-3-2-16,-1 1 2 0,3-1 0 0,2-1 2 16,1 0-1-16,-1-2-1 0,2 3 2 15,2-1-2-15,-2 0 0 0,3 1 0 16,-1-1 0-16,0 2-2 15,2-1 2-15,-2 1 0 0,-1-2 0 0,1 3 0 16,-1-1 0-16,-1-2 0 0,0 2 0 16,0-3-1-16,-3 1 1 0,4 0 1 15,-2-1-1-15,0 0 0 16,1-1 2-16,-2 1-1 0,0 0-1 0,-1-1 0 16,1 2 0-16,-3-2 0 0,2 0-1 15,-2 1 1-15,0-2 0 0,3 2 0 16,-1-4 0-16,2 1 0 0,1 1 1 15,1-2-1-15,3 2 0 0,-1-2 0 0,0 0 0 16,1 2 1-16,-4 0-1 16,1 1 1-16,-5 1-1 0,0-1 1 15,1 0 2-15,-3-1-1 0,4 1-2 16,-3-1 1-16,3 2 0 0,-1 0-1 16,2-1 0-16,0 1 1 0,1-2-1 0,-4 0 0 15,3 0 0-15,-3-1 0 16,5 0 1-16,-3-1-1 0,-1 0 0 15,1 0 0-15,0 0 2 0,0 0-2 0,-4 0 1 16,1 0-1-16,-4 0 0 0,4 0 0 16,-3 0 0-16,2-1 0 0,1 0 0 15,0-4 0-15,4 3 0 0,-1-3 0 16,-1 1 0-16,3 1 0 0,-1-1 0 16,0-1 1-16,3 2-1 0,-3-3 0 15,4 4 0-15,-2-5 0 0,0 1 1 16,0 2-1-16,-1-2 0 0,1 4 0 15,-3-1 0-15,2 0 0 0,-2 0-1 0,1 1 1 16,-4-1 0-16,-1 0-1 0,1 2 1 16,-2-3 1-16,0 2-1 15,-2-1 0-15,-1 1 0 0,3 1 0 0,-4-1 1 16,0-1-1-16,1 2 0 16,-4-2 0-16,1 0 0 0,-4 0 0 15,-1 0 1-15,0 2-1 0,1-4 0 0,0 3 0 16,-3-2 1-16,3-1-1 15,0 3 2-15,2-4-2 0,3 1 0 16,0 1 0-16,0-2 1 0,0-1-1 0,0-1 0 16,5 2 0-16,-5-2 1 0,0 0-2 15,-2-1 1-15,-2-2 0 0,1 3 1 16,-2 1-1-16,-2-2 2 0,1 0 2 16,-3-1 0-16,2 1-1 0,-1-1-3 0,-2-1 1 15,1-1-1-15,-5 1 0 0,1-1 0 16,-4 1 1-16,-4 0-1 0,-2 0 0 15,-1 0 1-15,-3 1-1 16,0-3 3-16,-2 1 3 0,-1 1 2 16,-2 1 1-16,1-2-1 0,-2 0-1 15,1 1-2-15,-2 1-2 0,-1 1-2 0,0-1 3 16,-1 0-1-16,0 2 0 0,0-2 0 16,-1 3 0-16,-1 0 0 0,-1-3 0 15,0 0-2-15,-2-3 2 0,1 1 0 16,-1-3 3-16,-4 0 1 0,1 1-4 15,-2-6 0-15,-1 0-1 0,-2 0 2 16,0-2-2-16,-2 1 0 0,0-3 0 16,-3 2-1-16,-1-2 1 0,-6-1-1 15,1 1 0-15,-8 1 0 0,-2-4 0 16,-6 4 1-16,-10-5-2 16,-9 4-1-16,-16-6-17 0,-16 0-88 0</inkml:trace>
  <inkml:trace contextRef="#ctx0" brushRef="#br0" timeOffset="-208633.77">17216 15383 99 0,'0'0'88'0,"0"0"-47"15,0 0-18-15,0 0 12 0,0 0 23 16,-50-17-15-16,26 21 6 0,-1 3-19 15,-3 0-8-15,-3 3 0 0,-1 3-4 0,1-2 0 16,-3 4-3-16,-2 4-7 0,-8 4-4 16,-2 2-3-16,-6 4-1 15,-2 1 1-15,-2 2-1 0,-4 2-3 16,-1 2 3-16,0 2 0 0,-3-1 0 0,-1 0 0 16,3-1 0-16,1 0 0 15,4-2 0 1,1 0 1-16,3-2 1 0,1 2-2 15,1-1 3-15,-1 2 0 0,-1 0-1 0,1-1 0 0,1 1-2 16,5-5 0-16,7-6 0 0,13-4 2 0,11-8-2 16,12-5 0-16,8-7-1 0,16-8-14 15,16-16-55-15,10-13-41 16,5-5-207-16</inkml:trace>
  <inkml:trace contextRef="#ctx0" brushRef="#br0" timeOffset="-208150.11">18783 14220 126 0,'0'0'153'16,"0"0"-90"-16,0 0-40 15,0 0-2-15,0 0-1 0,0 0-2 16,0 0 5-16,0 0-4 0,-63 38-6 0,47-20-1 15,-2-3-3-15,-3 5-2 0,-3 2 0 16,-4 4-3-16,-5 2-3 0,-1 3 0 16,-6 2 1-16,-4 2-2 0,-5-1 0 15,-4 4 1-15,-6-2-1 0,-3 1 1 16,-3-2-1-16,-3 0 1 0,3-4-1 16,3-2 1-16,3-1 1 0,8-3-1 15,4-1-1-15,8 0 1 0,3-2-1 16,3-2 1-16,5-1-1 0,1-3 2 15,6-1 1-15,4-4-1 0,7-3-1 16,4 1-1-16,4-5 0 0,2-1-2 16,1-2-20-16,7-3-69 0,2-7-56 15</inkml:trace>
  <inkml:trace contextRef="#ctx0" brushRef="#br0" timeOffset="-205243.37">20845 15934 88 0,'0'0'7'0,"0"0"-7"0,0 0 43 16,0 0-32-16,0 0-4 0,57 21 3 0,-36-19 5 15,3 0-3-15,7 0 2 0,3-1 8 16,7 0 6-16,2-1-4 15,4 0 0-15,3 0 5 0,6 0-5 16,3 0 2-16,1 0-5 0,2-3-5 16,2 3 0-16,0-1-3 15,2-1-6-15,0 2-1 0,1-2-1 0,2 1-2 0,-2-1 1 16,0 0-2-16,-2-1 0 16,-2-1 2-16,-1 0 5 0,-3 1 5 0,-1-1 2 15,3-1 2-15,-5 1-2 0,5 0 1 16,-7 2-8-16,-4-2-3 15,-2 4-3-15,-11-2 0 0,-2 1-2 0,-11-2 0 16,-8 2-1-16,-7 0 0 0,-8 0 0 16,-1 1 0-16,-8 0-2 0,-7 0-36 15,-5 0-31-15,-13 0-27 16,-8 3-48-16</inkml:trace>
  <inkml:trace contextRef="#ctx0" brushRef="#br0" timeOffset="-204933.36">20965 16062 328 0,'0'0'10'0,"88"10"-8"0,-36-6-2 15,7-3 6-15,6 2 22 0,7 1-3 16,1-4-5-16,7 2 4 0,0-2-4 16,6 0-4-16,1 0-2 0,4-2 6 15,-1 1-1-15,3-2 2 16,-5 2-2-16,-6-1-3 16,-8 0-4-16,-7 2 2 0,-10-2-4 0,-8 2-3 0,-12 0-5 0,-8 0-2 15,-9 0 1 1,-10 0-1-16,-6 2 0 0,-4-1 0 0,-4-1-1 0,-10 1-29 15,-6-1-49-15,-6-4-85 16</inkml:trace>
  <inkml:trace contextRef="#ctx0" brushRef="#br0" timeOffset="-189263.91">28879 6168 262 0,'0'0'118'0,"0"0"-111"15,4-62 8-15,-10 48 51 0,-7-2-19 0,-2 3-12 16,-5 0-15-16,-1 5-5 0,-3 5-3 16,-2 3-6-16,-4 2 2 0,-1 9-2 15,-1 4-2-15,2 7 2 0,2 1 0 16,2 6 2-16,0 2-2 0,3 2-2 15,3 4-4-15,2 0 1 0,3 2 0 16,4-1 1-16,7-3-2 0,4-2 2 16,0-3-1-16,7-6-1 0,5-3 2 15,3-3-1-15,2-6-1 0,3-5 3 16,2-5-1-16,5-2 0 0,0-9 2 16,1-3 0-16,0-6-3 0,0-2 0 0,-3-1-1 15,-2-6 3-15,-2 0 1 16,-3-2 7-16,-3-3 9 0,-2-1 0 15,-4-2-1-15,-1 0 0 0,-5-1 4 0,1 4-9 16,-4 5-9-16,-3 3 4 16,0 10 9-16,-1 6-8 0,0 5-5 0,-1 3-1 15,-3 8-4-15,-3 6-1 16,-4 8 1-16,2 2 0 0,5 3 0 16,-1 0 1-16,4 1 1 0,3-1-1 0,2 0 2 15,2-1 0-15,7-3-1 0,1-1 1 16,3-4-1-16,4 0 0 0,2-5-1 15,3 0-1-15,6-3 1 0,4 0-1 16,9-2-1-16,3-2-15 0,6-5-29 16,1-1-48-16,2-3-43 0,-9-6-128 0</inkml:trace>
  <inkml:trace contextRef="#ctx0" brushRef="#br0" timeOffset="-189103.1">29304 6188 506 0,'0'0'22'0,"0"0"-9"0,0 0 53 16,0 0-17-16,62-39-29 16,-22 32-12-16,2 1-5 0,1 1-2 15,-4 3 0-15,-6 0 0 0,-5 2-1 0,-4 3-5 16,-9 3-52-16,-6 4-30 16,-9 3-25-16,-8 0-55 0</inkml:trace>
  <inkml:trace contextRef="#ctx0" brushRef="#br0" timeOffset="-188965.54">29374 6294 335 0,'0'0'72'0,"0"0"12"16,0 0 21-16,0 0-38 0,0 0-33 16,0 0-1-16,0 0-2 0,0 0 3 0,0 0-3 15,69 22-13-15,-34-25-8 0,3-3-4 16,1 1-4-16,-4-1-1 16,0 1-1-16,-3 0-4 0,-2 0-77 0,-9-4-65 15,-7-3-185-15</inkml:trace>
  <inkml:trace contextRef="#ctx0" brushRef="#br0" timeOffset="-188344.57">28350 7719 258 0,'0'0'148'0,"0"0"-132"0,0 0-8 16,0 0 50-16,0 0 7 0,0 0-28 16,0 0-12-16,0 0-6 0,-4 32-3 15,8-32 3-15,2 0-4 0,1 0 0 16,1-4 3-16,4-4 1 0,-3-3-5 15,-2-1-5-15,-2 0-5 0,-3 0 0 0,-2-2 3 16,-2 2 2-16,-5-1-3 0,-6 1-3 16,-3 2-2-16,-5 3-1 0,-4 1 0 15,0 3 0 1,-5 2-1-16,0 1 1 0,0 3 0 0,0 5 1 0,1 5 0 16,1 3 0-16,2 4 0 0,-1 5 3 15,-1 4-1-15,4 3 2 0,-3 3 0 16,4 1 2-16,7 0 1 0,3-1 0 15,8-3 1-15,3-3-1 0,4 0 0 16,7-3-4-16,6-1 1 0,6-3-1 16,8-2 0-16,6-1-1 0,9-4-1 15,4-2-1-15,4-3 1 0,2-5-1 16,6 0-1-16,0-4-32 0,2-1-48 0,0-4-68 16,-7-6-197-16</inkml:trace>
  <inkml:trace contextRef="#ctx0" brushRef="#br0" timeOffset="-188149.53">29028 7804 606 0,'0'0'37'0,"0"0"-13"16,49-27 24-16,-20 19 1 0,0 0-18 15,1 1-4-15,2 2-8 0,-2 0-11 16,1-1-5-16,-5 3-1 0,-1 0-1 15,-4 2 0-15,0 1-1 0,-2 1-3 16,-6 5-29-16,-3 1-41 0,-3 2-27 16,-7 0-33-16,-7 2-59 0,-4-2-75 0</inkml:trace>
  <inkml:trace contextRef="#ctx0" brushRef="#br0" timeOffset="-187969.53">29138 7870 269 0,'0'0'77'0,"0"0"-19"0,-49 26 27 0,45-21 11 0,4-4-45 16,7 1-13-16,7 1-4 15,6-1-3-15,11-2 7 0,5 0-10 0,4 0-10 16,3-1-7-16,-5-4-2 0,-1-1-1 16,-8 1 0-16,-3 1 0 0,-9 0-2 15,-6 2-2-15,-5 0-2 0,-5 1-1 16,-1 1-1-16,0 0 0 0,-8 1-11 16,-5 3-33-16,-7-3-49 0,-3-1-80 15,3 0-250-15</inkml:trace>
  <inkml:trace contextRef="#ctx0" brushRef="#br0" timeOffset="-186478.03">27608 9928 182 0,'0'0'38'0,"0"0"39"0,0 0-25 16,0 0 14-16,0 0 10 16,0 0-6-16,5-2-21 0,3-8-15 0,4-3-13 15,2-4 4-15,5 1 0 0,1-3-5 16,4-3-6-16,4-1-1 16,1-5-1-16,1-4-4 0,2-6-1 0,1-3-3 15,-1-7-1-15,1-1-2 0,-4-2 1 0,-3 0-1 16,-6 2 1-16,-4 1-2 0,-9 6 1 15,-5 3 0-15,-2 7 0 0,-8 10-1 16,-4 1 0-16,-1 5 0 0,-5 4 1 16,0 1 0-16,-1 3 0 15,0 1-1-15,0 6 1 0,3-1-1 0,2 2 0 16,1 4 0-16,3 6 0 0,0 5-1 16,-1 5 1-16,-1 6-1 15,2 8 1-15,1 3 0 0,1 6 1 0,2 4 0 16,-1 4 1-16,3 3-2 0,-1 0 0 15,1-2 2-15,3-2 1 0,1-4-2 16,5-4 1-16,3-5-1 0,6-1-1 16,3-5 0-16,7-6 0 0,4-2 1 15,4-8-1-15,6-4 1 0,1-7-1 16,2-4 1-16,1-7 1 0,-4-6-1 16,0-3 1-16,-5-4-1 0,-7 0 0 0,-7-1 0 15,-7 1 0-15,-6 1 2 0,-5-1 6 16,-1 0 10-16,-5 3-5 0,-7 3-3 15,-3 6-6-15,-5 5-1 0,-6 3-3 16,-3 8-1-16,-4 5 0 0,0 3-1 16,4 2 1-16,11-2 0 0,9-1-1 15,9-2 1-15,10-3-2 0,14-1-1 16,13-5-35-16,13-4-62 0,8-7-89 16,0-7-259-16</inkml:trace>
  <inkml:trace contextRef="#ctx0" brushRef="#br0" timeOffset="-186186.86">29206 9517 190 0,'0'0'367'0,"0"0"-341"15,0 0 5-15,0 0 27 0,0 0-11 16,0 0-22-16,0 0 0 0,52-19 1 16,-30 21-11-16,-1 2-2 0,2-2 0 15,0-1-3-15,2 0-6 0,-4 1-2 16,3-2-1-16,-1 0 1 0,-5 1-2 16,-1 1 0-16,-1 1-4 0,-2 2-32 15,-4 0-32-15,-2 1-19 0,-8 1-51 16,-1-2-79-16</inkml:trace>
  <inkml:trace contextRef="#ctx0" brushRef="#br0" timeOffset="-186046.39">29134 9695 79 0,'0'0'329'0,"0"0"-278"16,0 0-12-16,0 0 30 0,0 0-20 0,0 0-5 16,78 38-3-16,-41-39-15 0,4-3-11 15,-3-2 5-15,1-1-5 0,-5 3-6 16,-5 0-3-16,-6 1-6 0,-5 2 0 15,-6 0-2-15,-3 1-48 0,-6 0-45 16,-3 0-136-16</inkml:trace>
  <inkml:trace contextRef="#ctx0" brushRef="#br0" timeOffset="-185176.68">27441 11414 297 0,'0'0'145'0,"0"0"-112"0,0 0-28 0,0 0 10 16,0 0 53-16,0 0-34 15,0 0-13-15,0 0-2 0,43 53-3 16,-20-49 2-16,2-2 1 0,3-2-3 16,3 0-3-16,0-2-4 0,-1-2-2 15,-1-3-1-15,-2-3-1 0,1 1 0 0,-6-6 3 16,-1 1-3-16,-4-2 1 15,-6-2-2-15,-2-3 0 0,-4-3 0 0,-5-3 1 16,0-1 0-16,-11-3-1 0,0 6-1 16,-6-3 1-16,-3 7 0 0,0 1-2 15,-3 4 2-15,-2 3-1 0,0 1 1 16,0 6-2-16,0 2-2 0,2 3 1 16,1 1-1-16,2 7 2 0,0 8-1 15,-1 5 0-15,1 5 0 0,-2 5 0 0,1 6-1 16,3 5 2-16,0 1 1 15,4 3 1-15,2 0 2 0,4-2 8 16,8-1-6-16,0-1 0 0,11-3 0 16,6-4-4-16,5-3-1 0,6-1-1 0,7-7 2 15,6-1-2-15,3-7 0 0,3-6 1 16,2-2 1-16,-3-7 1 0,0 0-3 16,-5-7 0-16,0-2-2 15,-5-2-1-15,-5-3-1 0,-6-4 2 0,-5 0 1 16,-6-4-1-16,-1 0-2 15,-2-2-23-15,-1 0-33 0,2-2-46 0,3 1-84 16,3 4-224-16</inkml:trace>
  <inkml:trace contextRef="#ctx0" brushRef="#br0" timeOffset="-184878.9">29297 11404 345 0,'0'0'180'0,"0"0"-166"15,0 0 16-15,0 0 22 0,0 0-2 0,0 0-19 16,66-11-1-16,-43 12-5 0,-1 1-10 15,6-2-1-15,-1 0-1 0,1 0-7 16,2 0-3-16,-6 0-2 0,3 1-1 16,-4 1 0-16,-2 1-15 0,-3 0-63 0,-6 0-30 15,-3-1-106-15</inkml:trace>
  <inkml:trace contextRef="#ctx0" brushRef="#br0" timeOffset="-184734.53">29292 11552 26 0,'0'0'450'16,"0"0"-409"-16,0 0 6 0,0 0 22 16,65 16-8-16,-34-17-24 0,1-1-7 15,1 1-9-15,-3-2-16 0,0 3-5 0,0 0 0 16,1-2-33-16,1-2-105 0,-6-4-297 16</inkml:trace>
  <inkml:trace contextRef="#ctx0" brushRef="#br0" timeOffset="-172997.02">30750 5839 268 0,'0'0'178'0,"0"0"-161"0,0 0 0 0,0 0 13 16,-67-14 7-16,48 17-9 0,-3 7-11 16,0-1-7-16,3 4-2 0,1 3-1 15,2 3-1-15,0 2-1 0,3 4 2 16,-1 4-1-16,6 1 0 0,-1 2-2 16,4-3-2-16,4-1 1 0,1-8 4 15,9 1-5-15,-1-4 0 0,6-3 8 16,3 0-7-16,2-8-1 0,3-2 9 15,4-4-4-15,1-1-4 0,-3-8 11 0,4-4 4 16,-2-3-9-16,-2-2 10 16,-3-3 3-16,-1 0 0 0,-4-3-9 15,0-2 3-15,-4-3-1 0,-4-4 1 16,1-3-3-16,-8-5-2 0,-1-4-3 0,-1-3-1 16,-12 0-2-16,-3-1 0 15,-5 5-2-15,-4 4 0 0,0 6-3 0,-1 10-4 16,-2 3 2-16,-1 9 1 0,-1 5 0 15,-3 4-3-15,4 3 2 16,2 5 1-16,1 4-4 0,8 5-1 0,6 2-8 16,8 6-10-16,7 3-20 0,15 7-22 15,12 0 0-15,13-1-39 0,10-5-82 16,-2-6-196-16</inkml:trace>
  <inkml:trace contextRef="#ctx0" brushRef="#br0" timeOffset="-167972.72">31205 5765 55 0,'4'-10'275'0,"1"2"-241"0,0 0 4 15,2-2 31-15,-1 2 2 0,1-2-17 16,0 1-18-16,-1 2-8 0,0 0-4 15,-2 3-2-15,-1 1 1 0,2 0-4 16,-3 3-2-16,-1 0-4 0,0 0-4 0,1 1-4 16,0 6-5-16,0 6 0 15,2 6 0-15,0 6 2 0,-4 5 0 16,0 2-2-16,-4-2-2 0,0-3 2 16,3 0 2-16,0-3-2 0,1 1 0 0,0-6-1 15,4 1 1-15,6-4 1 0,-2 0 0 16,5 0-1-16,0-3 0 0,2-2 1 15,0-3 0-15,1-2 1 0,0-2-1 16,-1-3 1-16,-2-1-2 0,1-1 1 16,1-4-1-16,1-1 2 15,-1-5 0-15,1 2 0 0,0-5 1 16,1-1 8-16,-1 0 1 0,1-7-2 0,-1 1-2 16,1-3-1-16,-2-2-1 0,-1-1-2 15,-5-2-2-15,1 0 2 0,-4 3-1 16,-4-3-1-16,0 6 1 0,-2 4 2 15,-1 2-3-15,-4 5 0 0,0 2 0 16,-3 2-2-16,2 4 0 0,-4 2 0 16,0 2 0-16,-3 0-1 0,-4 7 0 15,0 4-2-15,-3 5 3 0,2 0 0 16,2 1-1-16,2 1 1 0,1 0-2 0,4-1 1 16,4 2-1-16,4-2-1 15,1 1 3-15,6-2 0 0,7 1 0 0,5-2 0 16,2-3 3-16,3-3 0 0,0-3-1 15,0-1-1-15,-5-3 1 16,-4-1 0-16,-5-1-1 0,-6 0 0 0,0 0-1 16,-3 0 2-16,0 0-2 0,-2 1 0 15,-5-1-4-15,0 0-12 0,-6 0-21 16,-2 0-46-16,-5 0-13 0,-4-1-71 16,5-2-174-16</inkml:trace>
  <inkml:trace contextRef="#ctx0" brushRef="#br0" timeOffset="-167512.9">30355 6431 292 0,'0'0'79'0,"0"0"-45"0,0 0-23 15,0 0 43-15,0 0 1 16,0 0-12-16,0 0-15 0,-20 2-2 15,37-2-6-15,15 1 6 0,8 3 32 16,14-1-48-16,5 3 0 0,5-1 4 16,3-1 3-16,6-1-4 0,6-1-4 15,9-1-1-15,3-1-1 0,7 0 2 0,-1 0 0 16,-4-2-2-16,-4-2-2 0,-8-3 1 16,-6 1 2-16,-8-2-5 0,-9 0-2 15,-10-1 5-15,-12 1 0 0,-11-2 2 16,-11 5-3-16,-8-1-1 0,-5 3 1 15,-1-2 3-15,-7 1-2 0,-4 0-6 16,-13 4-2-16,-7 0-24 0,-9 3-29 16,-5 5-26-16,-7-1-21 0,-5-1-86 15,7-1-268-15</inkml:trace>
  <inkml:trace contextRef="#ctx0" brushRef="#br0" timeOffset="-167024.06">30809 6746 307 0,'0'0'199'0,"0"0"-190"15,-28-52 9-15,15 43 40 0,1 6-13 16,-2 1-18-16,-1 2-10 0,-4 1-4 0,-3 6-8 16,3 4-1-16,-3 4 0 0,0 5 1 15,0 6-2-15,1 4 0 16,0 3 0-16,2 2-1 0,2 1 2 0,6-3 0 16,0-1 1-16,6-5-1 15,3-2-2-15,2-2 0 0,3-8-1 0,2-1 1 16,8-3-2-16,1-5 2 15,3-3 4-15,2-3 3 0,5-3 2 16,4-9 1-16,3-4-1 0,0-3-2 0,-1-7-2 16,-5 1-1-16,-1-6 2 0,-6-2 3 15,-2-2 0-15,-8-5 4 16,-1-2 0-16,-7-3-2 0,-4-4-4 0,-6 3-4 16,-9 3-1-16,-1 9-1 0,-1 4 0 15,-2 6-1-15,-4 7-2 0,5 3-1 16,-1 8-2-16,2 6 0 0,4 0 2 15,1 9-1-15,4 0 0 0,5 5-2 0,3 4-6 16,4 4-26-16,6 1-19 16,9 2-19-16,8-2-33 0,7-3-83 0,0-8-181 15</inkml:trace>
  <inkml:trace contextRef="#ctx0" brushRef="#br0" timeOffset="-166422.8">31156 6797 572 0,'0'0'46'15,"0"0"-40"-15,0 0 9 0,54-24 37 16,-39 24-20-16,-2 0-14 0,0 2-7 16,-1 6-8-16,-2 4-3 0,-4 4-3 15,-3 0 0-15,-3 6 3 0,-4 3-1 16,-11 3-5-16,-1 1-14 0,-7-1 0 0,-5-2-1 15,-1-1-2-15,3-2 6 0,-1-6 7 16,6-4 10-16,4-2 0 0,4-5 0 16,6-3 2-16,4-2-1 15,3-1 3-15,0 0 8 0,3-5 16 0,5-6 2 16,3 0-15-16,5-4-6 0,3 2-4 16,3-3 0-16,5 3-1 0,-3-2 0 15,3 0 3-15,1 1 3 0,-2-2 3 16,3-2 3-16,0 2 1 0,-1-4-1 15,3 2-5-15,-1-1 0 0,-4 1 1 16,-3 2-2-16,-7 0-2 0,-5 6 0 16,-4 0 1-16,-4 3-1 0,-2 3 3 0,-1 0 1 15,0 1-1-15,-2 1-3 16,-2-1-2-16,-1 1-2 0,-1 1-3 16,0 1-1-16,-4 1-2 0,-2 6-1 0,-2 5 1 15,-3 5 0-15,-1 5-1 0,1 4 1 16,2 0 2-16,2 1-1 15,5-1 1-15,5 1-1 0,3-3-1 16,3 2-1-16,6-3 3 0,6-2 0 16,0-2 3-16,4-5-1 0,2-1-1 15,1-5 0-15,1-3 0 0,-2-1 0 16,-1-4 0-16,2 0 1 0,-2 0 0 0,-4-5-1 16,-1 2 1-16,-6-1-2 0,-1 1 2 15,-3-1-2-15,-4-1 2 0,1-2-2 16,-2 0 0-16,-3 1-19 0,-4-4-30 15,-9-2-62-15,-6-3-80 0</inkml:trace>
  <inkml:trace contextRef="#ctx0" brushRef="#br0" timeOffset="-163954.27">30670 7935 233 0,'0'0'163'16,"0"0"-126"-16,-36-55-32 16,21 45 14-16,-2 3 41 0,-1 5-10 15,2 0-23-15,-3 4-3 0,0 7-7 16,-3 4-6-16,1 6-1 0,3 0 0 0,1 6-2 15,2 3-4-15,6-1-1 16,1 0 2-16,6-2 3 0,2-1-3 0,0 0-1 16,4-5 2-16,6-1-1 0,-2-6 0 15,6-4 0-15,0-2 0 0,2-6 2 16,3 0 4-16,4-3 7 0,3-7 3 16,3-3-4-16,-1-6-5 0,1-1-2 15,-3-3-4-15,-6-2 0 0,0-1 2 16,-8-4 3-16,0-3 0 0,-9-5 2 15,-3 0-5-15,-6-3 0 0,-8-2-2 16,-4 4 1-16,-5 2-3 0,0 7-1 16,-3 4-1-16,1 7-1 0,-1 4 0 15,3 6-1-15,-1 4-2 0,7 3-1 16,4 2 2-16,3 1-1 0,5 6-10 16,4 4-21-16,2 3-17 0,11 4-25 0,12-3-20 15,7 1-60-15,1-7-110 0</inkml:trace>
  <inkml:trace contextRef="#ctx0" brushRef="#br0" timeOffset="-162920.36">31063 7777 265 0,'0'0'157'16,"0"0"-121"-16,0 0 12 0,0 0 29 16,0 0-27-16,0 0-15 0,0 0-10 15,0 0-7-15,47-37-7 0,-45 37-1 0,0 0-1 16,1 0-1-16,-1 3-1 0,1 0-2 16,-2 2 1-16,-1 1-2 0,1 2 1 15,-1 5-1-15,0 2-1 0,-7 5 0 16,3 0 0-16,0 4 1 0,-2-2-2 15,2 1 0-15,3-3-1 0,-1 0 1 16,2-3 0-16,0-4-1 0,0 1 0 16,1-3 0-16,0-2 0 0,1-1-1 15,0-1 0-15,3 0 1 0,-1 1 0 16,-1 0-1-16,6-1 0 0,-4 1 1 0,1 1 0 16,3-1-1-16,-3-2 0 0,5 1 1 15,-4-3 0-15,3 1-1 16,1-2 0-16,-2 0 1 0,2-3 0 15,-3 0 0-15,1 0-1 0,-1 0 2 16,1-3-1-16,-2 0 0 0,1-2 0 0,-2 0 0 16,1-1 1-16,0 0 0 15,-2 0 2-15,3 1-2 0,-3 0 0 0,1-1 0 16,3-1 2-16,-5-2-3 0,4 2 2 16,-3-3-1-16,1-1 1 0,3 2-2 15,-4-2 1-15,3 0 0 0,-2 3-1 16,-1-3 1-16,5 2 0 0,-6-2-2 15,2 1 2-15,-2 1-2 0,0-1 0 16,-1 2 1-16,3 1 1 0,-3-1 0 0,0 2 1 16,-2 0 2-16,0 0 2 0,0 3 0 15,-1-1-1-15,0 0-1 16,0 3 0-16,0 0 0 0,0 1 0 16,0-3-1-16,0 3-2 0,0 0-1 0,0 0-1 15,-1 5-2-15,-2 3-1 0,-2 4 3 16,-2 4-1-16,2 0 2 15,1 0-1-15,-1 3 0 0,3-3-1 0,1 1 1 16,1-2 1-16,0-1-1 0,2 0-1 16,5 0 1-16,0 1 0 0,4-2-1 15,0 2 1-15,4 1 0 0,0-3 0 16,1 0 0-16,-1-4 0 0,0-4 0 16,1-2 1-16,3-2 0 0,0-1-1 0,0 0 3 15,2-3-2-15,-4-1 0 16,2-4 0-16,-2-2 0 0,0-1 1 15,-1-3-2-15,-1-1 1 0,1-5 0 16,2-2 1-16,-1-3-2 0,-1-3 1 0,1-4-1 16,-2-1 1-16,1-4-1 0,-4 2 0 15,-2-1 1-15,-3 2-1 0,-3 4 0 16,-4 1 0-16,0 6 1 16,-8 4-1-16,1 4 0 0,-4 4 0 0,-5 0-1 15,1 5 0-15,-1 3 0 0,-1 3-1 16,1 0 1-16,0 6 0 0,0 4 0 15,5 1-2-15,0 2 2 16,3 3 0-16,2 0-1 0,5 3 1 16,1 0 1-16,7 0 0 0,4 1 0 0,3-2 1 15,2-4 1-15,2-1 1 0,-2-3-1 16,-1-1 0-16,-1-5 0 0,-4-1-1 16,-2-2 1-16,1-1-1 0,-3 1 1 15,-3-1-2-15,-1 0 1 0,-2 0-1 0,0 0 0 16,-4 0-5-16,-8-1-16 0,-4 1-35 15,-8 0-51-15,-8 0-39 16,-1 0-133-16</inkml:trace>
  <inkml:trace contextRef="#ctx0" brushRef="#br0" timeOffset="-162552.79">30278 8379 388 0,'0'0'75'0,"0"0"-67"16,0 0 22-16,0 0 31 0,0 0-28 16,0 0-5-16,-9-13-7 0,21 13-13 15,2 0-4-15,6 3 3 0,7 0 6 16,13 2 4-16,3-1 0 0,13-3 0 0,7 0-4 15,10-1 0-15,9 0-5 0,10 0 2 16,7-1-5-16,4 0-2 0,3-2-1 16,2 0 12-16,-4 0 8 15,-6-3-8-15,-7 3-3 0,-5-1 0 0,-14-2-2 16,-9 3-6-16,-16-2 3 0,-14 2 0 16,-17 0-4-16,-12 2-1 0,-4 0 1 15,-12 1 0-15,-9 0-2 0,-14 1-12 16,-15 6-33-16,-8 4-26 0,-9 2-9 15,1-4-54-15,9 0-133 0</inkml:trace>
  <inkml:trace contextRef="#ctx0" brushRef="#br0" timeOffset="-162162.52">30853 8612 277 0,'0'0'321'0,"0"0"-319"15,-54-22 1-15,34 20 18 0,2 1 15 16,1 1-6-16,1 0 3 0,-1 5-17 16,0 5-12-16,0 2 1 0,3 2 6 15,-2 3-1-15,2 2-2 0,1 1-1 16,4 2 2-16,2-1-1 0,4 2-2 16,3-1 0-16,0-1-1 0,9-1 0 0,1-4 0 15,5 1-1-15,3-3 0 16,5-5 0-16,2-3 0 15,3-5 0-15,1-1 0 0,2-7 0 0,1-8-2 16,4-1 1-16,-3-7-1 0,-5 1-1 16,-2-3 0-16,-8-3 2 0,-4-1 6 15,-7-3 6-15,-3-4-2 0,-4-3 0 0,-4-1-1 16,-8-2-4-16,-8 3-4 0,-3 5 0 16,-6 6-1-16,-3 4-3 0,-1 8 0 15,1 6-2-15,1 4 0 0,6 6 0 16,2 0 0-16,8 6-1 15,5 4-8-15,5 5-16 0,5 4-15 0,10 1-24 16,9 1-47-16,6-5-56 0,3-3-162 16</inkml:trace>
  <inkml:trace contextRef="#ctx0" brushRef="#br0" timeOffset="-161653.11">31260 8578 411 0,'0'0'231'0,"0"0"-219"0,0 0-10 16,65-4 24-16,-48 9 1 16,-3 5-10-16,1 3-8 0,-4 3-5 0,-2 4-4 15,-8 2 0-15,-1 0-1 16,-11 4-1-16,-9 0-12 0,-7 2-13 16,-3-3 8-16,-4-1 0 0,1-3 5 0,2-1 7 15,2-6 4-15,9-3 3 0,6-2 0 16,6-6 1-16,5-3 0 0,3 0 4 15,2-3 11-15,8-6 21 0,5-3-16 16,3-2-16-16,5 0 2 0,7-4-4 16,0 0 1-16,1-2-1 15,1-3 3-15,1-3 2 0,3 1 6 0,-2-2 4 16,2 0 4-16,-5 1 1 0,-2 3-4 16,-6 2 0-16,-2 5 1 0,-4 1-2 15,-5 3-2-15,-4 5 0 0,-5 3-1 0,-3 2-1 16,0 2-4-16,0 0-4 0,-5 3-6 15,-5 4-1-15,-6 6 0 16,-1 4-1-16,-4 5 2 0,4 4-1 0,3 1 0 16,4 1 1-16,5-1-1 0,2 0 0 15,3-1 0-15,4-4 0 0,3-1 1 16,2-4 0-16,5-1 0 0,-1 0 1 16,0-4-1-16,4-3 1 0,-2-3-1 15,0-3 1-15,-1-3 1 16,-1 0-1-16,-1 0 0 0,-4-3 0 0,1-1 0 15,-5-1 0-15,-2-1-1 16,-2 2 0-16,0-1-7 0,-8-1-22 0,-3-1-36 16,-7-3-44-16,-5-4-66 0,2-2-312 15</inkml:trace>
  <inkml:trace contextRef="#ctx0" brushRef="#br0" timeOffset="-160602.56">18162 3083 86 0,'0'0'151'0,"0"0"-121"0,0 0 0 16,0 0 17-16,-59-31-3 0,40 33-12 15,-6 6-10-15,-1 6-4 0,-5 4-6 16,-3 5 0-16,1 8 4 0,0 2-4 16,6 6 2-16,5 4 4 0,1 6-3 15,-1 7-11-15,4 2 22 0,3 3-9 16,6-3-13-16,2-2 1 0,7-1 0 15,0-4 0-15,7-1 1 0,0-6 7 16,5-7 1-16,4-6-7 0,1-5-3 16,3-3-3-16,3-6 1 0,0-3 1 0,7-4-1 15,-2-6 2-15,3-3 0 0,3-1-1 16,-2-9 0-16,0-4 2 0,-2-5 0 16,0-3 2-16,-6-3-1 0,0-2-1 15,-2-3 5-15,-1-3 5 0,0-3 2 16,-1-1-3-16,-3-4-4 0,-2-5-1 15,-5-6 1-15,0-4-4 0,-6-2-4 16,-4 0 3-16,-5 0 1 0,-12 3 2 16,-3 4 3-16,-8 11-1 0,-5 7-4 15,-2 5-4-15,-4 11-2 0,-4 7 0 16,-8 8-2-16,-7 7-16 0,-3 12-46 0,-9 3-43 16,10-2-121-16</inkml:trace>
  <inkml:trace contextRef="#ctx0" brushRef="#br0" timeOffset="-159568.43">30617 9703 275 0,'0'0'208'0,"0"0"-181"16,-11-52-19-16,4 38 24 0,-7 5 20 15,0 1-11-15,-4 3-19 0,-1 5-9 16,-3 0-5-16,-5 5 0 0,4 7 4 15,-4 4 6-15,8 4-4 0,-2 5-2 16,1 3 1-16,7 2-4 0,0 0 0 16,5 2-1-16,4 0-3 0,4-2-2 0,0-4-1 15,3-4-2-15,7-3 4 0,4-4-3 16,2-2-1-16,5-1 5 0,1-5 1 16,5-6-1-16,-2-1-2 0,1-8 8 15,4-7-1-15,-4-1-6 0,0-3 6 16,-4-5 2-16,-1 1-1 0,-7-6-1 15,-3-1 1-15,-1-2 3 0,-7-5 1 16,-3-5-3-16,-9-3-4 0,-4-1-1 16,-9-2-4-16,-6 3-2 0,-3 4 0 15,-6 11-1-15,-1 9 0 0,2 7-1 16,-1 7 0-16,2 5 0 0,4 2-4 0,8 5-10 16,10 2-6-16,8 5-7 15,6 4-17-15,14 2-22 0,7 0-32 0,6-2-31 16,1-6-117-16</inkml:trace>
  <inkml:trace contextRef="#ctx0" brushRef="#br0" timeOffset="-159135.07">30809 9633 495 0,'0'0'84'15,"0"0"-69"-15,0 0 29 0,59-21 15 16,-44 21-26-16,0 5-15 0,0 4-5 15,-8 4-7-15,1 6-4 0,-5 1 1 16,-1 1 0-16,-1 1 0 0,-1 2-2 0,0-1 0 16,-1-1 0-16,1 0 0 15,0-2-1-15,7 1 0 0,0-2 0 0,6-1 0 16,2-2 1-16,1-3-1 0,4-1 1 16,1-4 1-16,2-2-1 15,0-2 1-15,0-3 1 0,3-1-2 16,-5-6 0-16,3-3 1 0,-2-4-1 15,-2-2 1-15,0-4 1 0,2-2-1 0,-2-3 5 16,-2-3 0-16,-2-4-3 0,-1-3 0 16,-3-4 1-16,-3-1-2 0,-4 2-2 15,-3 8 1-15,-2 4-1 0,-7 9 1 16,-2 6 2-16,-5 4 2 0,-3 2-5 16,-4 4 0-16,-1 6 0 15,2 2 0-15,2 7 0 0,0 1 2 0,2 3 0 16,3 1 2-16,7 0 2 0,6 0-1 15,1 1-2-15,7-1-1 0,7 1 0 0,1-1-1 16,2 0-1-16,1-3-1 0,-1-4 0 16,-1 0-25-16,-1-4-17 0,-4-2-52 15,-8-2-43-15,-3-5-154 16</inkml:trace>
  <inkml:trace contextRef="#ctx0" brushRef="#br0" timeOffset="-158829.7">30296 10076 3 0,'0'0'509'0,"0"0"-496"16,0 0-10-16,0 0 24 0,0 0 12 15,0 0-12-15,0 0 21 0,74 25-22 0,-19-27-13 16,10-4 2-16,8 3 2 0,7-2-4 15,4-1-5-15,5 2 0 16,5 0-3-16,0 0 4 0,1-1 22 0,-3 1-14 16,-7 2-5-16,-8-2 0 0,-6 1 3 15,-10 0-4-15,-13-1-5 0,-10 4-6 16,-16-2 0-16,-14 2 0 16,-8 0-1-16,-10 0 0 0,-11 0-23 0,-16 6-10 15,-11 2-55-15,-10-1-17 0,-6-3-63 16,12-1-158-16</inkml:trace>
  <inkml:trace contextRef="#ctx0" brushRef="#br0" timeOffset="-158415.65">30496 10298 503 0,'0'0'12'0,"0"0"-10"16,0 0 43-16,-66-37 10 0,49 37-21 15,-2 3-3-15,-3 6-5 0,0 6-12 16,-2 4-3-16,0 7 8 0,3 3 0 0,-1 2-5 16,4 4-3-16,6-2-2 0,3-2 0 15,8-2 0-15,1-3-2 0,7-4-3 16,5-4 0-16,4-2-1 0,8-8 0 15,1-4 1-15,6-4 1 0,3-7 0 16,1-7-2-16,0-5-1 0,0-3 0 16,-5-6-1-16,-1-1-1 0,-10-4-1 15,-3-1 1-15,-6-3 2 0,-8-2 2 0,-3-2 3 16,-12-2 3-16,-6 0-5 0,-9 3-3 16,-5 7-1-16,-2 9-1 0,-8 8-1 15,3 9 0-15,2 7 0 16,6 1-4-16,4 10-15 0,12 3-16 15,12 4-31-15,6 1-20 0,13-4-52 16,4-3-102-16</inkml:trace>
  <inkml:trace contextRef="#ctx0" brushRef="#br0" timeOffset="-157882.66">30762 10258 413 0,'0'0'239'16,"0"0"-236"-16,0 0 8 0,59-25 38 15,-47 25-16-15,2 7-14 0,-3 4-1 0,-1 2-10 16,1 2-6-16,-5 0-2 16,3 2 2-16,-5 0-1 0,5-1 0 15,-3 1-1-15,1-2 1 0,4-2-1 16,2-2 0-16,3-3 0 0,2-4-2 0,0-4-4 16,5 0-2-16,1-5 5 0,-4-6 2 15,-2-2-6-15,-2-3 5 16,-2-3 2-16,1-1 2 0,-2-5-1 0,-3-2 1 15,3 1 4-15,-2 1 8 0,-4 5 0 0,1 4-1 16,-4 6 2-16,-3 6 0 16,-1 2 0-16,0 2 1 15,0 0-5-15,0 6-11 0,-2 7-3 0,-1 2 3 16,-1 7 0-16,3 0 1 0,-1 6-2 16,1 5 1-16,1 2 0 0,0 5 0 15,0 4 3-15,3-1 0 0,-2 2 0 16,-1-1 1-16,0 0-2 0,-3-2 0 0,-1 0-2 15,-2-2 2-15,-3-4-2 0,-1-4 1 16,0-7 0-16,-1-5-1 0,-1-3 1 16,2-6-1-16,-3-4 1 0,-1-1 0 15,0-5-1-15,-2-1 2 0,0 0-1 16,-2-7 0-16,2 1 0 16,-2-5 0-16,2 2 1 0,-1-2-2 0,3-5 0 15,6 2 1-15,2-5 3 0,4-1 5 16,2-3-1-16,9-1-3 0,7 0 1 15,4-2-4-15,8 4 0 0,2 0-2 16,8 3 1-16,-2 3-1 0,6 0 0 16,-2 5 0-16,2 2-1 0,-4 3-12 15,-1 1-30-15,-2-5-44 0,-5-1-137 16</inkml:trace>
  <inkml:trace contextRef="#ctx0" brushRef="#br0" timeOffset="-156796.12">20290 3102 235 0,'0'0'184'0,"0"0"-180"0,-68-14 0 16,41 22 32-16,0 7-6 0,1 5-7 16,1 3 5-16,0 8-10 0,4 4-7 15,0 6 1-15,1 7 3 0,2 5 3 16,4 5-2-16,2 2-7 0,3 2 3 16,5-3-6-16,2-4 1 0,4-5-3 15,8-5 1-15,3-4-3 0,6-7 2 0,3-4-2 16,3-2 1-16,3-10-2 15,3-3 3-15,1-8-3 0,4-6 4 16,0-1-3-16,2-8-1 0,0-8 2 16,0-6 3-16,0-4 2 0,-3-3 1 15,-5-4 1-15,-2-2 5 0,-5-5 7 0,-2-5-2 16,-4-3 3-16,-4-7-4 0,-6-4-5 16,-6-4-3-16,-2-1-1 0,-12 2-1 15,-11 0-1-15,-7 9-3 0,-9 7-1 16,-8 10-2-16,-10 12-2 15,-7 11-6-15,-6 13-12 0,-12 5-36 0,-5 6-56 16,8 3-111-16</inkml:trace>
  <inkml:trace contextRef="#ctx0" brushRef="#br0" timeOffset="-155820.79">30479 11474 247 0,'0'0'263'0,"0"0"-244"16,0 0-2-16,-21-58 38 0,14 50-1 0,-4 1-25 16,4 4-11-16,-7 2-6 0,-2 1-8 15,-2 10-2-15,-2 3 1 0,0 6 1 16,0 4 1-16,0 5-1 0,0 4-1 15,3 2 1-15,1 0 3 0,4-2-1 16,7-1 1-16,2-2-2 0,3-2-1 0,1-4 0 16,4-2-2-16,8-5 0 15,1-3 1 1,3-4 1-16,2-6-1 0,2-3 4 0,4 0 0 16,1-11 0-16,2-5-1 0,2-5-1 0,-1-5-1 15,-4-2 1-15,-2-7-2 0,-2-3-2 16,-6-6 2-16,-8-7 0 0,-7-6 1 15,-7-6 1-15,-16-1-1 0,-4 4 0 0,-7 10-2 16,-5 13 1-16,2 12 2 0,-1 11-1 16,3 9-4-16,0 5-2 15,1 9 0-15,2 8 1 0,4 4-2 16,2 7 1-16,8 3 1 0,6 4-2 0,8 1 3 16,4 2-2-16,14-3-1 0,7 5-9 15,12-4-31-15,9-1-32 0,5-3-20 16,3-8-54-16,-6-8-79 0</inkml:trace>
  <inkml:trace contextRef="#ctx0" brushRef="#br0" timeOffset="-155264.76">30694 11536 495 0,'0'0'28'0,"0"0"-3"0,56-62 42 16,-29 47-8-16,-1-2-27 15,2 4-2-15,-2 5 4 0,-5 4-9 16,-6 4-4-16,-7 4-5 0,0 8-7 15,-6 4-3-15,-2 3-1 0,-3 5 2 16,-7 2-1-16,-2-1-2 0,-1 0-3 0,-1-1 1 16,4 1-1-16,1-3-1 0,5 1 0 15,4-1 1-15,5-2-1 0,7-4-1 16,3-1 0-16,7-6 1 0,1-4-4 16,2-3-6-16,2-4-3 0,-1-5 0 15,-4-6 2-15,-3 0 3 16,-3-2 7-16,-1-6 1 0,-2 0 0 0,0-6 0 15,0-2 2-15,-1 2 0 16,-1 6 2-16,-6 5 2 0,-2 7 2 0,-3 5 0 16,0 3-1-16,0 1 0 0,-2 7-5 0,-1 4-1 15,-1 5-1-15,-4 3 0 16,6 1 1-16,2 0 1 0,0-1-1 0,8 1-1 16,0-1 2-16,3-1-1 0,1-2 0 15,2-5 0-15,2-2 0 16,-1-4 0-16,5-4 1 0,0-1-1 0,2-6 2 15,-2-4-1-15,0-3 0 16,1-4-2-16,-3-2 1 0,-2-2 0 0,1-3-1 16,0-3 0-16,-2-5 1 0,-4-5 1 15,-1-2-2-15,-3-3 0 0,-2 5 2 16,-5 4-1-16,-1 8 0 0,-10 9 1 16,-3 7 0-16,-5 6 3 0,0 3-1 15,-5 5-2-15,5 7 0 0,2 0 2 16,1 5-2-16,7 0 3 0,4 2 2 0,5 3 0 15,8-2-3-15,2 2-2 16,9 0 0-16,1 1-1 0,1-1-1 16,4 0-24-16,-2-3-27 0,-4 0-55 15,-3-4-59-15,-6-7-189 0</inkml:trace>
  <inkml:trace contextRef="#ctx0" brushRef="#br0" timeOffset="-154980.23">30390 12004 282 0,'0'0'233'16,"0"0"-224"-16,-56 21-7 0,56-20 42 16,2-1-6-16,14 0-18 0,10 0 8 15,11 0-8-15,12 0-10 0,9-3-3 16,13 1-3-16,7 0 0 0,5-2-3 0,9 1 5 15,2 0-1-15,-1-2 0 0,3 0 1 16,-11 0 8-16,-8 0 8 0,-15-2-4 16,-10 0-1-16,-15 1-8 0,-12 2-7 15,-13 1-2-15,-12 1 0 16,-4 1-2-16,-19 1-12 0,-10 0-31 16,-14 5-20-16,-12 0-36 0,3-1-113 0</inkml:trace>
  <inkml:trace contextRef="#ctx0" brushRef="#br0" timeOffset="-154530.08">30411 12579 259 0,'0'0'137'0,"-9"-61"-126"0,5 33 6 16,-5 3 42-16,-2 1-7 0,-1 5-14 16,-2 1-8-16,-1 6-4 0,2 3-6 15,-4 4-4-15,0 5 0 0,-3 0-1 16,0 7 0-16,-6 6-2 0,4 8-4 16,-6 4 3-16,6 7 0 0,-3 4 1 15,4 4-2-15,1-2 1 0,5 0-1 16,9-4-2-16,6-3-1 0,2-7-2 15,7-3-3-15,5-5-1 0,6-6 0 16,4-7 1-16,5-3-1 0,7-8 2 16,1-8-1-16,0-8-2 0,-5-1-1 15,-6-7 0-15,-9-2 2 0,-6-4-2 16,-6-5 1-16,-5-4 1 0,-9-5-1 16,-8-4 0-16,-4-1 0 0,-11 2-1 0,-1 9 0 15,-1 9 0-15,1 15 0 16,1 11-1-16,3 8 1 0,4 3 0 0,1 11-2 15,4 6 0-15,6 4 1 0,9 5-12 16,6 5-17-16,15 2-31 0,9 0-18 16,7-1-48-16,-1-9-95 0</inkml:trace>
  <inkml:trace contextRef="#ctx0" brushRef="#br0" timeOffset="-153927.89">30606 12425 338 0,'0'0'216'0,"0"0"-207"15,66-63 11-15,-50 54 50 16,-4 3-17-16,-4 3-16 0,-6 3 0 16,0 2-13-16,0 5-16 0,-1 5-4 15,0 1 6-15,1 0-5 0,2 3-1 0,1-2-2 16,1 0-1-16,5 1 0 0,3-3 0 16,3-1 0-16,5-4 1 0,-1-2-2 15,5-5-1-15,-6 0-5 16,2-7-4-16,-5-6 4 0,-1-2 5 0,-3 0 1 15,-1-4 0-15,-4-3 0 0,1-1 1 16,-4-4 0-16,4 2 1 0,-3 2 1 16,-1 6 3-16,0 3 2 0,-1 5-3 15,-1 4 1-15,-3 3 3 0,1 2 3 16,-1 4-1-16,0 8-11 0,-4 7 0 16,-4 3 1-16,1 6 1 0,-3 2 0 15,0 4 1-15,-2 4 0 0,-2 5 1 0,3 1-1 16,-3 0-1-16,1 6-1 15,0 0-1-15,1 2 1 0,3 4 0 16,-3-6 0-16,2 0 0 0,1-4 0 16,0-3 0-16,1-2-1 0,-3-5 0 0,2 0-1 15,-2-7 0-15,-3-1 1 16,5-3 0-16,-4-5 0 0,1-6 0 0,3-5 0 16,-3-6 1-16,2-3-1 0,0-2 2 15,-2-7-1-15,0-5 1 0,0-5-1 16,0-1 2-16,-2-5-1 0,-1-2 4 15,1-4 6-15,1-4 0 0,5-3-4 16,5-2-1-16,4 0-1 0,12 1-1 16,9 5-5-16,8 6-1 0,5 3 0 15,7 4 1-15,5 6-1 0,9 2 1 0,1 5 0 16,-5 2 0 0,-1 2 0-16,-10 1 1 0,-7 3-1 0,-13 0 2 15,-4 3-2-15,-7 4-1 0,-8-1 1 16,-2 3-8-16,-12 5-35 0,-8 0-33 15,-10-4-81-15,2-6-178 0</inkml:trace>
  <inkml:trace contextRef="#ctx0" brushRef="#br0" timeOffset="-144733.94">19503 10501 232 0,'0'0'76'0,"0"0"-8"0,9-54-52 0,-9 38 30 16,-1 2 17-16,-8-4 12 16,-3 2-35-16,-4 0-9 0,-1 2-8 15,-5 3-7-15,-2 2-5 0,3 6 3 16,0 3-6-16,-1 5-3 0,4 7-3 15,1 9 0-15,1 5-2 0,1 8-1 0,4 3 1 16,-1 2 0-16,3 1 0 0,3-3 0 16,4 2 1-16,1-5 0 0,1-5-1 15,2-1 1-15,3-6-1 0,4-3 1 16,0-8-1-16,1-4 1 0,2-6-1 16,0-3 0-16,6-9 5 0,1-6 0 15,-1-7-2-15,1-2-1 0,-4-5 0 16,-3 1-2-16,-3 0 1 0,-2-4 1 0,-1-1-1 15,-4-2 3-15,-2 5 7 0,0 3 1 16,-1 7 2-16,-1 7-2 0,0 6 2 16,2 8-3-16,-2 1-3 15,1 6-8-15,-1 13-1 0,0 4-1 0,1 10 2 16,1 2 0-16,0 4 0 16,0 0 0-16,1 0 2 0,6 0 1 15,-2-1 1-15,1-6 0 0,7 0 1 0,5-7 9 16,6-4-6-16,7-6-2 15,6-10 3-15,3-5-3 0,7-11 0 0,-1-7-1 16,-1-8-2-16,-6-2 0 0,-5 0 0 16,-10 0 2-16,-4 4-1 0,-8-2 3 15,-2 2 0-15,-10-2 2 0,0 2-5 0,-11 1-4 16,-10 2-13-16,-13 3-59 0,-16 1-99 16,-4 4-244-16</inkml:trace>
  <inkml:trace contextRef="#ctx0" brushRef="#br0" timeOffset="-142266.55">21378 10316 61 0,'0'0'51'0,"0"-63"78"0,0 36-76 0,-1-3-17 16,1 2 26-16,0 3 9 0,0 3-20 16,1 3-1-16,1 3-13 0,2 1-7 15,-2 5-4-15,0 1 1 0,1 3-5 16,-2 0 0-16,0 3-4 0,0 2-2 16,0 0-4-16,-1 1 0 0,0 0 2 15,0 0-3-15,0 0-2 0,0 0-2 16,0 0-3-16,0 1-1 0,0 10-3 15,2 9-2-15,0 7 2 0,0 7 2 16,-1 1-1-16,-1 3 0 0,0 0 2 16,0-2-2-16,0-3 1 0,0 2-2 15,0-5 0-15,0-3 0 0,0-4 0 16,0-3 0-16,0-5 0 0,0-5 0 16,0-2 1-16,0-3-1 0,1-1 1 0,-1-1-1 15,0-1 1-15,0 1 0 16,0 1-1-16,0 1 0 0,0 1 0 15,0-1 1-15,0-1-1 0,0-2 0 0,0 1 0 16,0-2 0-16,0-1 0 0,0 0 0 16,2 0 1-16,0 0 1 0,0-4 3 15,3-3 3-15,4-6 4 0,-2-1-7 16,1-2-3-16,0 1 0 0,2-2 0 16,1 1 4-16,2-1 1 0,2-1-3 15,3 5-2-15,0 2-1 0,3 2 0 16,-2 6-1-16,-1 0 0 15,2 3 0-15,-1 0 0 0,3 3 0 0,-1 7 0 16,-3-1-1-16,1 5 1 0,-2 2-1 16,-3 3 0-16,-5 3 0 0,-4-1 1 15,-4 1-2-15,-1 1 1 0,-9 0 1 16,-4 2 0-16,-10-1 1 0,-2 1-1 16,-7-6 2-16,-4-5-1 0,-5 0 1 0,-3-6 0 15,0-1-2-15,-2-4 1 16,7-3 0-16,6-5 0 0,7-5 0 0,9-2 0 15,7-1-1-15,2-3-4 16,5 0-6-16,2-5-21 0,1 1-26 0,0-3-49 16,1 2-55-16,-1 4-216 0</inkml:trace>
  <inkml:trace contextRef="#ctx0" brushRef="#br0" timeOffset="-141632.03">19800 11722 75 0,'0'0'5'0,"0"0"121"0,0 0-90 15,0 0-3-15,0 0 13 0,0 0 3 16,0 0-3-16,0 0-4 0,-12 54-3 16,10-45 5-16,2-3-9 0,0-3-13 15,0-1-1-15,0-2 1 16,2 0 0-16,0 0-3 0,2 0 0 16,6-3-3-16,3-5 0 0,2-4-4 0,-3-1-8 15,-2-1-1-15,-3-2-1 16,-4 2-1-16,-3 1 1 0,-1-1 1 0,-8 1 0 15,-2 1 2-15,-2-2 3 16,-4 3 2-16,-3 1-4 0,-3 6-6 0,-3 2 0 16,2 2 0-16,-3 11 0 15,4 5 0-15,-3 5 0 0,5 6 0 0,-1 4 1 0,0 4 0 16,2 3 2-16,0-1-1 16,6-2 5-16,5-1 1 0,4-1 5 15,5-7-4-15,9 1-3 0,1-4-1 0,5-2 0 16,3-5 1-16,4-3-3 15,1-2 0-15,1-4 0 0,0-6-3 0,1-1 0 16,1-1 0-16,-1-5 0 0,0-2-3 16,0 1-17-16,-2 0-16 15,-2-2-40-15,-5-1-49 0,-2 0-110 0</inkml:trace>
  <inkml:trace contextRef="#ctx0" brushRef="#br0" timeOffset="-140866.26">21545 11841 228 0,'0'0'137'0,"0"0"-120"16,0 0 35-16,0 0 5 0,0 0-12 15,0 0-11-15,21 52-7 0,-7-51-8 16,5-1-4-16,1 0-2 0,2-1 3 16,2-5-5-16,-1-2-5 0,-2 0-1 15,2-2 1-15,-7 0-1 0,1-2-1 16,-6-1 2-16,-1-1 0 0,-4-1 0 16,-2-2-2-16,-2-3 1 0,-2-1-2 15,-4-3-1-15,-4-1-1 0,-3 1 1 16,-1 4 0-16,-3 0 0 0,1 8 2 15,-5 2 1-15,0 4-3 0,0 5 2 16,-3 1-1-16,-1 7-1 0,1 7 1 0,0 4-2 16,0 7 2-16,1 4 1 0,1 6 1 15,1 4 0-15,2-1 3 0,3 1 7 16,6-4 2-16,5 3-1 0,4-3-5 16,9-1-1-16,8-5-4 15,4-2-1-15,5-4-2 0,9-3 0 0,2-5 0 16,5-5-2-16,3-7 1 0,3-3 0 15,0 0 0-15,-2-6-1 0,-2-1 1 16,-8-2-2-16,-4-1 1 0,-4-6 0 16,-5-2-1-16,-5-3-4 0,-5-2-7 15,-5-4-13-15,-6-5-22 0,-9-2-32 16,-13-7-56-16,-5 4-196 0</inkml:trace>
  <inkml:trace contextRef="#ctx0" brushRef="#br0" timeOffset="-140197.55">18741 10078 244 0,'0'0'16'0,"0"0"58"16,0 0-42-16,0 0 9 0,-61-53 1 15,39 48-13-15,-1 2-12 0,1-1 1 16,4 4 6-16,0 0 1 0,5 0-5 16,0 5 0-16,6 2-2 0,-1 1-4 15,4 1-4-15,1 3 0 0,1 2 1 16,1 3-2-16,1 4-4 15,0 4 4-15,0 2 4 0,1 9-1 0,1 1 2 16,0 6-2-16,-2 5 1 0,0 3-2 0,0 6-5 16,-3 6-1-16,-4 5 2 15,2 3 7-15,1 5-2 0,-2-3-3 16,4 4-5-16,1 3 1 0,1 0-2 16,1 1 0-16,3 1-1 0,-1 1-1 15,-1-1 0-15,-1 2 2 0,0 3-2 16,-1-1-1-16,0-3 4 0,-3 0-2 0,-6-5-1 15,3-4 6-15,-3-4-5 0,4-6 1 16,1-5 2-16,-2-8 1 0,3-4-3 16,0-8-3-16,2-2 2 0,1-6 1 15,0-9 1-15,2-3-1 0,3-7 0 16,3-2 1-16,3-6-1 0,3-4 1 16,7-1 0-16,1-7 2 0,4-2-3 15,3-1-3-15,0 1 0 0,5 1-16 16,5-3-27-16,4-5-73 0,3 0-125 15</inkml:trace>
  <inkml:trace contextRef="#ctx0" brushRef="#br0" timeOffset="-139497.1">22245 10197 211 0,'0'0'91'15,"0"0"-70"-15,0 0-10 0,45-54 35 16,-28 45 1-16,5 3-11 0,-1-1-9 16,2 1-2-16,2 2 1 0,-4 1-4 15,-2 1 3-15,-4 1-5 0,-4 1-4 16,-1 0 1-16,-5 3-5 0,-1 2-1 15,-3 0-6-15,0 5 0 0,-1-1-1 16,0 4 1-16,0 3-1 0,-2 2-2 16,2 6 2-16,-1 5-2 0,1 3 1 0,1 6-1 15,2 2-1-15,3 5 2 16,-3 0 2-16,1 6 4 0,-2 0-1 16,-2 1-6-16,0 7 1 0,-6-1 6 15,-2 3-4-15,-1 3 3 0,0 0-2 16,4 0 2-16,2 1-4 0,3-2-2 0,2 1 1 15,6-1-2-15,2 1 0 16,1 0-1-16,0 1 0 0,0-1 0 16,0-2 0-16,1 0 0 0,-2-3 0 15,1-1 2-15,-1-4-2 0,-1-2 1 0,-1 0-1 16,1-3 3-16,-1-5-3 0,0-3 0 16,-3-6 0-16,6-3 2 0,-6-4-1 15,3 0-1-15,-1-5 0 0,-5-1 0 16,4-4 0-16,-5-2 0 0,-1-4 0 15,0-2 2-15,-1-3-1 0,-7-1 1 0,-1-1-2 16,-3-5 3-16,-8 0-1 16,-4-5-1-16,-6-4-1 0,-5-4-11 15,-9-1-32-15,-13-2-41 0,-1 4-114 0</inkml:trace>
  <inkml:trace contextRef="#ctx0" brushRef="#br0" timeOffset="-133741">21471 13318 476 0,'0'0'83'0,"0"0"-83"0,-59-70 0 15,32 54 4-15,-2 2 10 0,-1 1 4 16,-1 8 0-16,0 5-10 15,0 5-5-15,-3 10 0 0,3 4 3 0,0 7 3 16,2 4 1-16,5 5-1 0,3 0-2 16,10 0-2-16,2-2-3 15,9-4 1-15,0-1-1 0,5-6 0 16,8-1 0-16,2-3 1 0,2-6 1 0,6-3-1 16,2-7 1-16,3-2 0 15,1-9 3-15,3-6-3 0,0-5-2 0,-2-6 0 16,1-2-1-16,-4-7 1 0,-4-2-1 15,-4-2 2-15,-4-3 5 0,-4-2 4 16,-5-3 0-16,-4-3-5 0,-2-3 1 16,-3-4-1-16,-6 2 0 0,0 3 1 15,-2 9-1-15,1 10 1 0,0 10-1 16,4 12 3-16,1 6 1 0,3 5 1 16,0 0-2-16,-2 7-4 0,-1 9-6 0,-2 11 0 15,2 5 3-15,2 4 5 0,3 5 2 16,0 3-2-16,0 0-1 0,3 1 2 15,0-1 1-15,2 2-2 16,1-2-1-16,1-2-2 0,1-1-3 0,-1-3 1 16,2 0-3-16,2-1 1 15,0-7-1-15,2-2-12 0,3-4-29 0,3-7-19 16,1-5-48-16,-1-11-40 16,-2-1-155-16</inkml:trace>
  <inkml:trace contextRef="#ctx0" brushRef="#br0" timeOffset="-133178.37">21637 13441 399 0,'0'0'110'0,"0"0"-91"15,0 0 33-15,0 0 5 0,56-23-9 16,-36 15-11-16,2-2-14 16,-3 1-11-16,0-3-3 0,-1-2 1 15,-1 1-2-15,-4-2-3 0,-3 1-2 16,-5-3-2-16,-4 0 1 0,-1 0 1 0,-2-4-2 15,-7 0 1-15,-3-1-1 16,-3 3-1-16,-2 3 1 0,0 7-1 0,-3 6 0 16,0 3 0-16,1 8 0 0,2 3 1 15,3 5 0-15,2 4 1 16,3 4-1-16,2 5 1 0,3 2 1 0,1 2-1 16,3-1 1-16,3 0 1 0,6-2-1 15,4-5-2-15,0-1-1 0,5-2 1 16,5-2-1-16,6-3 0 0,0-5 1 15,4-5 0-15,1-4 0 0,0-3 0 16,4-5 0-16,-3-4-1 0,-1-4-2 16,-4 1-1-16,-6-9-5 15,-1 0 8-15,-8-8 0 0,-3-2 1 0,0-5-1 0,-3-7 1 16,0-3 0-16,-2-6 2 16,1-7-3-16,-1 2 2 0,-1-1 0 0,-2 7 0 15,-1 8 0-15,-1 11 0 0,-1 8 3 16,-1 10 0-16,0 8 1 15,0 3 3-15,-1 3 7 0,-3 1-4 16,-2 9-9-16,-4 5-2 0,-1 8 0 16,3 3 3-16,3 7 4 0,0 5-1 0,2 2-2 15,0 0 4-15,3 0 1 0,0 2 0 16,0-2-4-16,1 0 1 0,1-2-5 16,1-2-1-16,3 0 0 0,-2-4-1 15,5 1 1-15,0-4-1 0,2-2-6 16,-1-5-24-16,1-2-16 0,1-5-15 15,-1-10-49-15,-1-5-43 0,-1-1-102 0</inkml:trace>
  <inkml:trace contextRef="#ctx0" brushRef="#br0" timeOffset="-133011.59">22191 13195 240 0,'0'0'230'16,"0"0"-200"-16,0 0 17 0,0 0 6 15,0 0-17-15,50-29-6 0,-25 25-8 16,1 3-6-16,0 0-10 0,1-1-5 16,-4-1-1-16,3-7-64 0,-5-3-171 15</inkml:trace>
  <inkml:trace contextRef="#ctx0" brushRef="#br0" timeOffset="-131855.24">17192 10873 107 0,'0'0'285'16,"6"-56"-265"-16,-6 41 28 0,0 4 28 15,-5 1-12-15,2 5-9 0,-4 2-16 16,1 3-9-16,0 3-7 0,-7 14-9 16,0 8-9-16,-3 8 0 0,1 12 6 15,-1 6 3-15,-2 6 3 0,-2 8-3 16,0 1-3-16,-4 3-2 0,-1 3-1 15,-6 0-5-15,0 2-3 0,2-9 9 16,3-6-5-16,2-8-4 0,6-11 0 0,1-2 0 16,4-9-2-16,4-5 2 0,5-8 0 15,1-6-1-15,3-6-11 16,4-4-19-16,5-7-23 0,8-9-6 0,3-9-33 16,2-9-101-16,-2-2-131 0</inkml:trace>
  <inkml:trace contextRef="#ctx0" brushRef="#br0" timeOffset="-131577.35">17036 10708 410 0,'0'0'47'16,"0"0"-39"-16,0 0 22 0,0 0 32 16,0 0-42-16,0 0 5 0,0 0 14 15,34 77-10-15,-22-36-1 0,3 6 4 16,1 1 3-16,-2 1-7 0,2 1 1 0,-1 0-13 15,1 1-3-15,-2 1 0 16,-4 1 1-16,4 2-5 0,-3-1-5 16,4 0 1-16,-4-4 4 0,3-6-6 0,1-1-2 15,-3-4 0-15,3-4-1 0,-7-5-1 16,3-4-1-16,-4-3-1 0,-2-4-15 16,-2-1-8-16,-3-6-15 0,0-5-34 15,0-3-28-15,-3-4-67 0,-3-7-114 16</inkml:trace>
  <inkml:trace contextRef="#ctx0" brushRef="#br0" timeOffset="-131380.13">16778 11347 198 0,'0'0'252'15,"0"0"-221"-15,0 0 6 0,0 0 31 0,0 0-32 16,0 0-11-16,0 0 7 0,0 0 5 15,80-16-13-15,-32 13-5 16,-1 0-1-16,3-1-3 0,-3 0-11 0,0 2-2 16,-2 1-2-16,3 1-3 0,1 0-32 15,-4 0-30-15,-2 0-45 0,-1 0-116 16</inkml:trace>
  <inkml:trace contextRef="#ctx0" brushRef="#br0" timeOffset="-131221.38">17577 11131 194 0,'0'0'229'0,"0"0"-218"0,64-31 12 15,-34 27 17-15,0 0-8 0,-2 3-10 16,0 1-14-16,-7 3-6 0,-4 6-2 16,-5 0-32-16,-2 4-21 0,-7-2-51 0,-3-1-31 15</inkml:trace>
  <inkml:trace contextRef="#ctx0" brushRef="#br0" timeOffset="-131080.46">17532 11315 322 0,'0'0'161'16,"0"0"-114"-16,0 0 22 0,0 0-10 15,0 0-23-15,0 0 2 0,66 6 3 16,-31-12-22-16,2-3-15 0,-3 3-1 16,-1 2-2-16,0-1 0 0,-1 3-1 15,-1-2-40-15,-6 0-56 0,-6-2-107 16</inkml:trace>
  <inkml:trace contextRef="#ctx0" brushRef="#br0" timeOffset="-129972.66">23472 12824 440 0,'0'0'48'16,"0"0"-41"-16,0 0 35 15,0 0 32-15,-49-33-29 0,31 56-22 0,-5 13-1 16,0 6 0-16,2 9-1 15,-2 6 11-15,3 2-1 0,5 3-10 0,0-3-9 16,4 0-2-16,-2-8-1 0,2-4-5 16,2-4-3-16,-3-7 0 0,3-5 0 15,1-3-1-15,1-8 0 0,2-6-3 16,3-5-19-16,2-6-17 0,0-3-36 16,6-9-25-16,3-6-45 0,3-4-102 15</inkml:trace>
  <inkml:trace contextRef="#ctx0" brushRef="#br0" timeOffset="-129752.28">23369 12758 478 0,'0'0'15'0,"0"0"2"0,0 0 28 0,0 0 8 16,0 0-1-16,40 85-3 0,-19-44-6 15,-1 2-13-15,2 3-1 0,-4-1-6 16,0-1-3-16,-1 2-4 15,-4-3-10-15,0-2-4 0,-5-1 0 16,2-2-2-16,-5 0 1 0,0-3-1 0,-1-1 0 16,-2-3-2-16,-1-5-24 15,0-2-17-15,-1-9-37 0,0-5-22 0,-4-7-66 16,-2-3-104-16</inkml:trace>
  <inkml:trace contextRef="#ctx0" brushRef="#br0" timeOffset="-129592.83">22951 13265 436 0,'0'0'51'0,"0"0"-26"0,72-8 2 15,-31 1 25-15,14-1-16 0,9-2-8 16,4 0-12-16,-1-1-11 16,-8 4-5-16,-8 1-2 0,-16-4-54 0,-10 0-104 15,-16-4-169-15</inkml:trace>
  <inkml:trace contextRef="#ctx0" brushRef="#br0" timeOffset="-129316.48">23093 12625 322 0,'0'0'110'0,"-59"-9"-99"16,18 20-8-16,-10 8 19 15,-5 7 10-15,1 8 3 0,2 10-3 16,0 7-11-16,4 12 4 0,5 6 5 0,9 7 6 16,9 7-7-16,4 4-6 0,11 4-3 15,8-4-2-15,6-1 5 0,14-6-10 16,7-10-4-16,6-2-4 16,3-10 1-16,3-6-4 0,3-7-1 15,4-10-1-15,-2-10-5 0,3-7-22 0,3-12-30 16,-2-8-16-16,0-19-73 0,-2-2-139 15</inkml:trace>
  <inkml:trace contextRef="#ctx0" brushRef="#br0" timeOffset="-129034.6">23779 12530 181 0,'0'0'238'15,"0"0"-219"-15,55 40 18 0,-25-5 27 16,0 8-9-16,7 9-20 0,-2 4-4 16,-2 7-9-16,-7 2-9 0,-4 4 0 15,-12 0-1 1,-8 4-2-16,-5 1-7 0,-13-3-1 0,-7-3-2 0,-8-5 0 16,-5-9 1-16,-6-6-1 0,1-5 1 15,-6-6-1-15,2-6 2 0,-2-4 2 16,7-5 10-16,2-8 5 0,9-4-5 15,4-6-8-15,9-4-5 0,7-2-1 16,9-10-10-16,0-10-51 0,14-10-62 16,-3-3-167-16</inkml:trace>
  <inkml:trace contextRef="#ctx0" brushRef="#br0" timeOffset="-124766.5">20439 12705 224 0,'0'0'242'16,"9"-59"-238"-16,-4 42 1 0,-2 5 39 15,-1 7 18-15,-2 1-14 0,1 4-3 16,-1 6-18-16,0 9-19 0,0 11-4 16,0 12 9-16,0 12-1 0,2 11 1 15,1 12 0-15,3 8-2 0,-3 8-6 16,2 5 7-16,-3 5 2 0,-1 1-5 16,-1 0 1-16,0-4-5 0,0-2-1 15,0-5 0-15,-1-2-1 0,1-5 3 16,0-9 0-16,0-6-5 0,1-11 0 15,2-11 8-15,1-10-4 0,0-10-3 0,0-10-1 16,-3-8-1-16,0-6-2 0,-1-3-30 16,0-11-9-16,4-13-34 0,3-13-88 15,2-6-301-15</inkml:trace>
  <inkml:trace contextRef="#ctx0" brushRef="#br0" timeOffset="-124317.4">24643 12637 268 0,'0'0'224'0,"0"0"-216"0,0 0 2 16,0 0 44-16,0 0-24 0,0 0 1 15,19 52 7-15,-19-3-8 0,0 10-5 16,-3 6-3-16,-1 5 13 0,-1 1-3 16,2 5-11-16,-1-1 1 0,-2 1-8 15,3-1-2-15,0-3-3 0,-3-9-1 16,-2-7-5-16,5-9-3 0,1-10 9 16,2-4-7-16,0-7 0 0,0-6-1 0,0-4 0 15,0-6 1-15,-3 1-2 0,-4-5-20 16,-8-6-50-16,1-4-136 0</inkml:trace>
  <inkml:trace contextRef="#ctx0" brushRef="#br0" timeOffset="-104462.69">26612 14368 151 0,'0'0'285'0,"0"0"-261"0,0 0 4 15,-51-10 38-15,45 7-17 16,5 3-10-16,1-2-2 0,0 2-5 0,0 0-16 16,1 0-8-16,8 0-1 0,6 0 3 15,12 0-2-15,12 0 2 0,8-1-2 16,7 1 0-16,4-4 2 0,7 3-1 15,3-1 1-15,6-1-3 0,5 0-6 16,-1 0 4-16,2 0 0 0,-6-3-1 16,-8 0 1-16,-11 1-2 0,-10 0 0 15,-17 1-2-15,-10 0 0 0,-12 3 0 16,-6 1 0-16,0 0-1 0,-9 0 0 16,-8 0-16-16,-5 0-36 0,-9 0-32 15,-6 0-22-15,1-1-57 0,2-4-53 16</inkml:trace>
  <inkml:trace contextRef="#ctx0" brushRef="#br0" timeOffset="-104129.83">27149 14257 104 0,'0'0'224'0,"0"0"-178"15,0 0 9-15,0 0-5 0,0 0-24 0,0 0-8 16,0 0 31-16,14 54-18 16,-12-28 1-16,-1 6 2 0,-1 4-10 0,0 2-7 15,-5 8-5-15,0 3 0 0,-2 2-4 16,-1 1-3-16,-2 0-4 0,3-4 4 15,-2-5-1-15,2 1-2 0,-2-4-1 16,0-4-1-16,-4 1 0 0,0-2 2 16,-5-2 4-16,0-1 4 0,-4-5-8 0,0-2 17 15,-1-5-11-15,-1-3 0 0,0-3 8 16,-2-4 0-16,-1-2 1 0,0-2 2 16,0-5 0-16,1 0-3 15,-3-2 3-15,0-6-2 0,-2-1-5 0,0-7-3 16,0-1-4-16,1-3-1 0,3-1 0 15,1 1-2-15,1 2-1 0,3 5 0 16,4 3-1-16,2 3 0 0,3 4-2 16,7-1-10-16,4 3-16 0,2 0-26 15,9-2-25-15,11-8-78 0,5-4-112 16</inkml:trace>
  <inkml:trace contextRef="#ctx0" brushRef="#br0" timeOffset="-103734.51">28000 14750 195 0,'0'0'314'16,"0"0"-293"-16,0 0 14 0,0 0 22 15,0 0-15-15,0 0-16 0,0 0-3 16,0 0 6-16,51 8 2 15,-20-5-10-15,6-1-7 0,3-2-1 0,3 0-1 16,0-1-4-16,-5-3-4 0,2 0-1 16,-4 0-1-16,-3 1-1 0,-4 0-1 15,-3 0 0-15,-8 3-6 16,-3 0-35-16,-7 0-43 0,-7 3-16 0,-2 1-58 16,-7-1-99-16</inkml:trace>
  <inkml:trace contextRef="#ctx0" brushRef="#br0" timeOffset="-103542.98">28035 14920 269 0,'0'0'143'0,"0"0"-106"0,0 0 5 16,0 0 29-16,0 0-24 0,0 0-7 0,65 30-9 16,-33-30-3-16,5 0-2 0,3-2 6 15,1-2-6-15,-3 2-9 0,-2-1-10 16,-1 3-5-16,0 0-2 0,-1 0-2 15,0 0-50-15,-5 0-39 16,-2-1-93-16,-8-5-168 0</inkml:trace>
  <inkml:trace contextRef="#ctx0" brushRef="#br0" timeOffset="-100943.21">29359 13746 72 0,'0'0'32'16,"0"0"58"-16,0 0-37 0,0 0-22 15,0 0-1-15,-35-39 19 0,31 34-12 16,-3 1-2-16,3 2-5 0,-5-4-13 16,-1 6-6-16,-5 0-1 0,-2 0-2 0,-3 3-1 15,-1 0 3-15,1 2 5 0,0 0 1 16,2 0 3-16,2 0 3 0,3 1 8 15,5 2-4-15,-1-1-20 16,5 3-1-16,3 2 1 0,1 2-1 0,0 4-1 16,0 3 0-16,0 3-1 15,3 3 1-15,-1 6 2 0,0 1 3 0,0 4 1 16,-1 1-3-16,1 2 0 0,-2 1 3 16,0 2 2-16,0 1 0 0,0 2 1 15,-3 2-1-15,1 1-2 0,0 4-3 16,0 1-2-16,0 4 0 0,1 4 1 15,0 1-1-15,1 3-3 0,0 3-2 16,0-1 2-16,1 6-1 0,0 0-1 16,0 6-2-16,0-1 1 0,-1 2 1 15,0 0 0-15,0-1 1 0,0 0-1 16,-1 0 1-16,-1 2 1 0,0 2 0 16,-3 1 4-16,3 0-1 0,-2 0-2 15,2 3-3-15,0 2 3 0,-5-3 0 16,4 3 0-16,0-6-2 0,2-7 0 15,0-2 1-15,0-15 0 0,1-3 0 0,0 0 0 16,0-4-2-16,0 8 1 0,2-5-1 16,1-5 0-16,0 0 0 0,-1-6 0 15,3-2 1-15,-5-2-1 0,0-5 1 16,0-5-1-16,-1-7 1 0,-6-4-1 16,3-6 1-16,1-4-1 0,-2-1 1 15,1-3 1-15,0-1-2 0,1-2 1 16,-4-1 0-16,3-1 1 0,1-1-2 15,2-1 2-15,1 0 0 0,0 0 0 16,0 0 1-16,1 0 4 0,3-3-3 0,5-2-1 16,-1 2-3-16,5-2 0 0,4 1 0 15,2 1 0-15,1 0 0 16,4 0 1-16,1 2-1 0,1 0 0 16,5 1 0-16,3 0 0 0,-1 0 0 15,0 0 0-15,0 0 0 0,1 0-1 16,2-3-29-16,1-7-47 0,14-22-76 0,-1-7-267 15</inkml:trace>
  <inkml:trace contextRef="#ctx0" brushRef="#br0" timeOffset="-99808.41">32647 13782 179 0,'0'0'103'16,"0"0"-19"-16,0 0-66 0,0 0 32 15,0 0 21-15,0 0-26 16,51-36-26-16,-33 33-8 0,3 1 1 16,0 2-3-16,1 0 2 0,0 0 0 0,4 4 2 15,-5-1-1-15,-2 4-2 0,-3 0 1 16,-4 0-4-16,1 1-2 0,-7 4 0 15,0-1-1-15,-2 0-1 0,-1 3 1 16,-1 1-2-16,-1 2 2 0,0 2-2 16,0 6 2-16,-1 0-2 0,0 4 2 15,0 3-1-15,0 4 0 0,0 3 2 16,-2 2 0-16,0 4 2 0,-1 1 0 0,-2 2-1 16,2 2 0-16,0 3 1 0,2 3-2 15,0 2-1-15,1-1 1 0,-1 0-1 16,1 2 1-16,0 1 1 0,0 0 0 15,0 0-1-15,0 1-2 0,1 4-3 16,0 1 0-16,-1 0 0 0,0 3 1 16,0 0 0-16,-1-2 2 0,-1 0 1 15,0-1 0-15,-3-5 1 16,5 0-1-16,0 0-2 0,0 2 1 16,0-4-1-16,4 2 0 0,1 1-2 0,-3-4-2 15,2 2 2-15,0-6 0 0,0 1 0 16,-1 0 1-16,0 2-1 0,2 1 0 15,-1-3 0-15,-1-2 1 0,0-2 0 16,0-5-1-16,0-1 0 0,0-3 1 16,-1-4 0-16,0 3-1 0,-2-8 0 0,0 2 1 15,0-1-1-15,0 1-1 0,0 3 0 16,0-2 1-16,-1-2 0 16,0-3-1-16,1-2 1 0,0-1 0 0,2-3 1 15,0 1-1-15,2-2 0 0,0 0 1 16,1-1 0-16,-2 0-1 15,1-1 0-15,0 3 0 0,0 0 1 0,0 2-1 16,2 0 0-16,-1-2 0 0,0-7 1 16,-2-1-1-16,1-5 1 0,-1-2 0 15,0-2-1-15,-1-2 1 0,0-1 0 16,-2-2 0-16,1 0 0 0,1-1 1 16,-2-1 1-16,0 1 2 0,1 0 0 15,0 0-1-15,0 1-1 0,0-1 1 16,0 2-1-16,1-1-1 0,-1-2 0 0,0 0 2 15,-1 1 0-15,1-2 1 16,0 0 1-16,-1 0 2 0,1 0 6 16,-1 0 0-16,1 0 1 0,0 0-3 0,-1 0 0 15,0-2 1-15,0 1-5 0,0-1 2 16,-2-1-2-16,-5-1-1 0,-5-1-7 16,-5 1 0-16,-10 0 0 0,-6 1 0 15,-10 0 0-15,-10 3 0 0,-14 0-15 16,-30 3-24-16,-19-3-58 0,-25-13-118 15</inkml:trace>
  <inkml:trace contextRef="#ctx0" brushRef="#br0" timeOffset="-95503.4">29718 14053 481 0,'0'0'41'16,"0"0"-38"-16,0 0 11 0,-51-50 41 16,37 49-17-16,0 1-14 0,-1 0-4 15,3 4-7-15,-1 6-5 0,3 4-1 0,-1 4 3 16,5 2-4-16,-1 2 0 0,2 0-4 16,2 0-1-16,3-1 0 0,0-1 0 15,1-3-1-15,5-3 0 0,2-2 0 16,0-4 0-16,2-4 0 0,5-2 1 15,0-2 1-15,1-3 0 0,2-6-1 16,0-7 1-16,-1-2-1 16,0-2 1-16,-1-5 0 0,-1 0 3 0,-5-4 6 15,-2-5 1-15,-2 0 2 0,-4-2 1 16,-2 0 0-16,0 0-1 0,-8 4-2 16,-1 7 1-16,-5 3-5 0,-2 6 0 15,-7 3-3-15,0 3-3 0,-6 2-2 16,1 6 0-16,-5 1 1 0,5 1-1 15,1 2 0-15,8 3 0 0,7-1-1 16,9 1-1-16,3 3-10 0,5 2-18 16,10 2-5-16,10 4-17 0,5-3-31 15,9 0-57-15,-5-4-139 0</inkml:trace>
  <inkml:trace contextRef="#ctx0" brushRef="#br0" timeOffset="-94918.01">29937 13936 170 0,'0'0'216'0,"0"0"-188"0,0 0 5 15,0 0 31-15,0 0 3 0,0 0-27 16,0 0-14-16,53-28-6 0,-51 40-10 16,-1 5 5-16,-1 4 2 0,0 1-6 15,-3 5-2-15,0-2-3 0,3-1-3 16,0 0 0-16,0-3-2 0,6-1 1 15,3-3 0-15,0-4-1 0,5-2 0 16,-1-4 2-16,3-4-1 0,1-2-1 16,3-1 2-16,2-4-1 15,-2-5-1-15,-1-4 1 0,0 0-1 0,0-5 0 16,-2-2 1-16,-2-3 2 0,0-4 5 16,0-5-2-16,-1-2-5 0,-2-2 0 15,-4-1 1-15,-1 2-3 0,-3 6 2 0,-4 5-2 16,-6 8 3-16,-4 6-1 15,-5 2 2-15,-5 7-1 0,-5 1-1 0,0 9 1 16,-1 2-1-16,5 4 4 0,3 4 2 16,6 0 1-16,6 0-5 0,6 3 1 15,2-2-1-15,7-1 0 0,9-1 1 16,5-1 0-16,3-2-2 0,3-4 1 16,1-2-2-16,-4-2 0 0,-2-3 0 15,-7-1-2-15,-3-1 1 0,-8-2-1 16,-2 0-20-16,-4 0-6 15,-3 0-37-15,-9 0-28 0,-6-2-74 16,1-1-110-16</inkml:trace>
  <inkml:trace contextRef="#ctx0" brushRef="#br0" timeOffset="-94503.02">29389 14471 117 0,'0'0'270'0,"0"0"-227"0,0 0 9 0,0 0 17 16,0 0-19-16,0 0-24 0,0 0-11 15,0 0-2-15,42 0 5 0,-28 0-1 16,5 1 3-16,6-1-2 0,1 0-2 16,7 0 1-16,8-1-1 0,6-2-4 15,9-2-3-15,7 0-4 0,6-1 2 16,6 2-3-16,-4 0-2 0,-1 0 0 16,-3-2-1-16,-7 2 1 15,-10-2 5-15,-13 1 0 0,-7 0 1 16,-15 0 1-16,-10 4-3 0,-5-4-2 0,-1 2 14 15,-5-1 0-15,-11 1-16 0,-9 2-2 16,-3 1-2-16,0 2-14 16,0 2-18-16,-1 7-22 0,1-2-37 0,-2-1-38 15,4-1-137-15</inkml:trace>
  <inkml:trace contextRef="#ctx0" brushRef="#br0" timeOffset="-94053.29">29639 14815 202 0,'0'0'63'0,"0"0"32"0,0 0-64 15,0 0 37-15,-18-56 5 0,11 52-22 16,0 3-19-16,3-1-6 0,-4 1-7 16,-1 1-5-16,-4 5-2 0,0 4-2 15,-1 3-3-15,3 2 2 0,-1 3-2 16,-1 1 0-16,2 3-2 0,2 0 2 0,0 2-1 16,3-2 3-16,5 3 1 0,1-5-2 15,0 1 0-15,5-2-4 0,6-4-2 16,-1-2 0-16,5-4 1 0,3-5-1 15,5-3 4-15,-3-4-3 0,6-8-1 16,-5-4 0-16,-1-3-1 0,-2-6 2 16,-3-2 0-16,-2 0 5 0,-3-4 5 15,-3-1 2-15,-7-5 0 0,0-2-1 16,-7-3-3-16,-5 3-3 0,-6 4-3 16,2 6-5-16,-3 11 0 0,0 6 0 15,1 8 0-15,-1 3-2 0,6 2 0 0,2 10-8 16,2 5-17-16,8 4-8 15,2 3-29-15,11-2-40 0,7-2-73 16,3-6-219-16</inkml:trace>
  <inkml:trace contextRef="#ctx0" brushRef="#br0" timeOffset="-93486.28">29931 14807 446 0,'0'0'112'0,"0"0"-89"0,0 0 32 15,56-37 15-15,-42 37-30 0,2 0-14 16,-3 4-6-16,-3 5-8 0,-1 4-6 16,-4 4-1-16,0 3-3 0,-1 3-2 15,-4 2 0-15,-3 0 0 0,-4 2-1 16,-7-2-12-16,-1 0-10 0,-3-3 0 0,-1-1 5 15,2-5 5-15,2-3 5 16,3-4 5-16,6-5 3 0,5-3 1 0,1-1-1 16,0-3 3-16,3-5 15 0,9-5 2 15,-1-2-6-15,7-2-6 16,2 1-2-16,0 1-1 0,0-2-2 0,0 0 1 16,3 1 1-16,-3-1 1 15,2-1 2-15,3 2 2 0,-4-3 1 0,3 1 0 16,-3-1 2-16,-2 2 0 0,-4 2-1 15,-6 0 0-15,-2 5-1 0,-5 1-1 16,-2 6 0-16,0 2 0 0,-8 1-2 16,-1 1-8-16,-6 7 0 0,0 3-1 15,0 7-1-15,0 1 1 0,4 5-1 16,1 0 1-16,5 2-1 0,5 1 2 16,2-1-1-16,7-1 1 0,6-2 0 0,3-3 0 15,5 0 0-15,-3-6 1 16,7-1 0-16,-4-5-1 0,3-4 1 15,-5 0 1-15,-2-4-2 0,-2 0 2 16,-5 0-1-16,-5-4 0 0,-1 1 0 16,-3-2 1-16,-2 2-2 0,-1-2 2 0,-4 0-2 15,-3 0-1-15,-1 2-14 0,-3 0-29 16,-4 2-32-16,0-5-67 0,-1 0-171 16</inkml:trace>
  <inkml:trace contextRef="#ctx0" brushRef="#br0" timeOffset="-91498.71">31704 14050 133 0,'0'0'301'16,"0"0"-293"-16,0 0-2 0,0 0 46 16,0 0 9-16,0 0-30 0,-52-28-13 15,40 40-5-15,-5 5-2 0,1 6 3 16,0 1 5-16,0 6-1 0,5-1-3 15,3 1 0-15,3-1-1 0,5-6-4 16,0-2-3-16,7-2-1 0,1-4-1 16,4-4 1-16,2-3-1 0,3-3 3 15,3-5-1-15,4-3 0 0,1-7 3 16,0-2 0-16,0-4-2 0,-1-4-1 0,-6-1 1 16,-4-4 2-16,-7-2 5 15,-4-5 0-15,-3-4-2 0,-4-2-1 16,-8-4-2-16,-5-4-1 0,-3 1-2 15,-1 2-4-15,-5 6-1 0,5 9-1 16,4 7-1-16,1 9 0 0,4 6-1 0,4 5 1 16,0 1-9-16,6 9-17 0,2 7-22 15,4 4-21-15,11 2-14 0,10 1-56 16,-1-6-96-16</inkml:trace>
  <inkml:trace contextRef="#ctx0" brushRef="#br0" timeOffset="-91033.4">31960 13980 351 0,'0'0'181'0,"0"0"-166"15,0 0 16-15,0 0 43 0,0 0-21 0,0 0-27 16,55-41-14-16,-50 49-5 0,-1 3-3 16,-2 6 2-16,2 1 1 15,-2 3-2-15,-1 2-1 0,1 1-1 0,-1 2-3 16,4 1 1-16,2 0-1 0,0 2 1 15,2-2-1-15,0-1 0 0,4-5 0 16,-1-2 1-16,0-3-2 0,2-7 1 16,1 0 0-16,-2-5 0 0,1-3 0 15,-1-1 0-15,-1-6 2 0,0-4-1 16,0-5 0-16,1-4 1 0,0-1 0 16,-1-5-1-16,3 1 1 0,-1-4-1 15,1-1 1-15,-1-4 0 0,-4-2-1 16,0 0 1-16,-6 1-1 0,-2 3 1 15,-2 5 0-15,-1 5 3 0,-4 8 3 0,-2 4 0 16,-3 4-1-16,-3 4-2 16,-1 1-1-16,0 5-1 0,-2 5-1 15,1 5-1-15,1 5 2 0,1 0-1 16,2 4 3-16,4 1 0 0,5 0 3 16,2-1 1-16,8 1-3 0,5-3-1 0,3 0-2 15,1-3 1-15,2-3-1 0,-2-2-1 16,1-6 0-16,-2-2-1 0,-3-3-1 15,-7-2 0-15,-3 0-24 0,-3 0-28 16,-4-1-52-16,-9 0-61 16,-3-3-154-16</inkml:trace>
  <inkml:trace contextRef="#ctx0" brushRef="#br0" timeOffset="-90712.74">31547 14526 75 0,'0'0'234'0,"0"0"-102"0,0 0-91 16,0 0 14-16,0 0 2 0,0 0-20 16,52-19-8-16,-29 18-10 15,2 1-2-15,5 0 2 0,3 0 1 0,8 0-2 16,7 0 0-16,5 0-5 0,5 0-1 15,8-1-1-15,-1-4-5 0,3 2 0 16,-1-3 0-16,-1 1-1 0,-4 1 6 16,-5-2 3-16,-11 1-3 0,-7 0-3 0,-14 2-1 15,-8-1-7-15,-11 3 1 16,-6 0-1-16,-4-1 1 0,-9 2-1 16,-12 0-6-16,-8 4-34 0,-8 3-35 15,-4-2-19-15,-4 0-55 0,6-1-119 0</inkml:trace>
  <inkml:trace contextRef="#ctx0" brushRef="#br0" timeOffset="-89361.94">31944 14763 161 0,'0'0'195'0,"0"0"-149"0,0 0-21 15,0 0 32-15,0 0 4 0,0 0-25 0,-27-33-16 16,16 33-3-16,-1 0-2 0,1 0 1 16,-2 4 0-16,0 4 1 0,0 1-3 15,4 3 1-15,-3 0 0 0,2 4-5 16,4 3-2-16,-1 1-3 0,0 1-1 15,4-1 3-15,2 2-4 0,1-3-2 16,1 0 0-16,4-5 0 0,5-2-1 16,-4-3 0-16,2-4 1 0,0 0-1 15,3-5 2-15,-1-3 1 0,3-4 2 16,2-5-2-16,1-5-1 0,0-4 0 16,-2-1 1-16,-1-3 2 0,-3-1-1 15,-1-3 4-15,-3-2 2 0,-1-2 1 0,-5-2-3 16,-1-1 0-16,-8-1 0 0,-3 5-4 15,0 5-3-15,-4 9-1 16,0 6 0-16,-5 6 0 0,4 6-1 16,-3 0 0-16,3 9-1 0,4 1 0 15,6 3-6-15,6 6-21 0,3-1-25 16,10 2-20-16,7-4-45 0,-1-4-122 16</inkml:trace>
  <inkml:trace contextRef="#ctx0" brushRef="#br0" timeOffset="-88747.78">32130 14683 545 0,'0'0'53'0,"0"0"-32"16,0 0 50-16,0 0 2 0,0 0-33 15,0 0-24-15,0 0-10 0,0 0-2 16,44-7 0-16,-42 21 2 0,-2 1-2 15,3 0 0-15,0 1-3 0,0-1-1 0,4-2 1 16,3-2-1-16,-2-3 0 0,4-2 2 16,1-5-1-16,2-1-1 0,-1-4 0 15,-2-5-3-15,2-3 0 0,-2 1 0 16,-1-7 0-16,-3 0 3 0,1 0 0 16,-3-3 1-16,-1 0-1 0,2 1-1 15,-4 2 1-15,2 3 3 16,-3 2 3-16,2 5 3 0,-3 5 1 0,-1 1 3 15,0 2 2-15,0 0-2 0,0 4-8 16,-2 6-5-16,-1 5 0 0,0 3 1 16,-1 4 0-16,2 3 0 0,-1 3 0 15,-1 0 0-15,2 5-1 16,-1-1 0-16,-1 2 0 0,-1 3-2 0,-4-2 1 16,1 3 1-16,-2 0 0 0,-4 2 0 0,1 3-1 15,-3-3 1-15,4-1 0 16,-1-3 0-16,-1-6-2 0,4-2 4 15,1-3-3-15,-1-1 2 0,3-6-1 16,0-2 0-16,1-5 1 0,1-5-1 16,-1-2 1-16,2-3-1 0,-2-1 1 15,-1-3 1-15,-4-5-1 0,1-3 2 0,0-3-2 16,1-4 0-16,-1-1 1 0,1-7 2 16,-1 0 13-16,4-3-2 0,2-3-3 15,4 3-4-15,1-1-4 0,8 4-1 16,6 6 0-16,2 3-1 0,4 1-1 0,5 5 0 15,-1 1-1-15,3 0 2 16,2-1-2-16,0 3 0 0,0-1 1 16,0 3-1-16,-2 3 0 0,-4 1-2 0,-1 1-16 15,-6 1-21-15,-3 0-23 0,-8-4-41 16,-5-2-63-16,-1-3-375 0</inkml:trace>
  <inkml:trace contextRef="#ctx0" brushRef="#br0" timeOffset="-84207.09">29656 16307 292 0,'-9'-13'170'15,"2"2"-145"-15,2 2-17 0,-3 3 44 16,2 1 10-16,-6 3-29 0,5 2-7 15,-5 0-7-15,-4 9-7 0,0 5-3 0,-2 8 3 16,3 4-1-16,1 4-2 0,3-1-2 16,2 2-1-16,7-2 0 0,0-1-3 15,2-2-2-15,4-4 0 0,4-3 1 16,3-3 0-16,3-6 0 0,-2-3-1 16,0-5 2-16,2-2 1 0,2-7 2 15,3-6 8-15,-1-6 1 0,-2-1-2 16,-2-7-2-16,-2 1 1 0,-1-3 4 15,-4-3 0-15,2-1-5 16,-7-2 1-16,-2-3-2 0,-3-2 0 0,-10-4 1 16,-1 0-4-16,-6 0-3 0,-3 9-1 15,-2 7-2-15,-2 9 0 0,2 10-1 16,-1 4-2-16,5 5 0 0,3 3-7 16,5 5-11-16,8 6-14 0,5 4-17 0,11 5-22 15,10-4-27-15,7-2-72 16,2-6-194-16</inkml:trace>
  <inkml:trace contextRef="#ctx0" brushRef="#br0" timeOffset="-83643.41">29873 16234 242 0,'0'0'361'0,"0"0"-343"16,0 0 29-16,0 0 30 0,0 0-30 15,0 0-37-15,0 0-8 0,0 0 1 16,0 0 2-16,-11 66 1 0,5-44-2 16,4 1 0-16,1-2-1 0,-1-3-1 15,2 2-1-15,1-4 0 0,3-2 0 16,5-2 0-16,-3-4-1 0,4-3 0 16,-1-5-3-16,4 0-6 0,0-10-6 15,-1 1 0-15,2-7 5 0,-2 1 1 0,1-3 2 16,-4-3 5-16,2-2 2 15,-1 1 1-15,-4-3-1 0,2 4 1 0,-2 2 1 16,-2 6 4-16,-3 6 4 16,-1 3 0-16,1 4 0 0,0 1-4 0,-1 6-6 15,2 6 1-15,0 2 1 0,1 4 1 16,0 0 0-16,0 1 2 0,1 0 0 16,4 0-1-16,-2 0 1 0,5-4-1 15,0 0 1-15,1-2 0 0,4-3-3 16,0-1 1-16,2-5 2 0,1-3-3 15,0-2 0-15,3-3 1 0,-2-6 1 0,-1-3-2 16,-1-6 0-16,1-2 1 16,-4-3-1-16,-3-4 3 0,0 0 5 15,-3-7 1-15,-2-1-2 0,-4-3 1 16,-3-4-2-16,-4 2 0 0,-8 5-2 16,-2 6 1-16,-3 9-3 0,-1 9 1 15,-2 2-2-15,-4 6 0 0,2 3-1 16,-1 0 0-16,3 5 0 0,8 3 0 0,3 1-1 15,7 1 0-15,2 4-1 16,3 3-2-16,9 3 1 0,5 6 0 0,1 0-27 16,9 0-39-16,-5-7-55 0,-5-5-92 15</inkml:trace>
  <inkml:trace contextRef="#ctx0" brushRef="#br0" timeOffset="-83242.31">29599 16729 124 0,'0'0'322'16,"0"0"-291"-16,0 0 20 0,0 0 17 15,0 0-28-15,0 0-16 0,0 0-3 0,-2 31 0 16,26-28 1-16,7 0 6 0,9 0-3 16,8 0-7-16,7-2-1 15,5-1-3-15,3-1 1 0,2-3-2 0,0-1 3 16,1-2-3-16,-3-1 3 15,-2-2-7-15,-6 0-1 0,-11 2 0 16,-8 3-2-16,-10 0-2 0,-15 3-3 16,-7 2-1-16,-7 0 0 0,-11 5-11 15,-11 6-24-15,-8 7-19 0,-5 1-28 0,-10 2-20 16,-3 1-87-16,2-4-180 16</inkml:trace>
  <inkml:trace contextRef="#ctx0" brushRef="#br0" timeOffset="-82914.84">29852 17079 152 0,'0'0'348'0,"0"0"-310"0,0 0 0 0,-58-7 35 16,46 7-19-16,-1 4-15 0,-1 5-10 16,1 4-8-16,3 1-9 15,0 4 2-15,4 0-4 0,1 3-4 0,3-3 0 16,2 0-2-16,0-3-1 15,3 1-1-15,4-5 0 0,-1 0-1 16,2-4 0-16,0-2-1 0,2-5 1 16,-3 0 3-16,5-6 0 0,-5-7 1 0,3-5 7 15,-4-6 4-15,3-6 1 16,-6-4 3-16,-1-5-4 0,-2-1-4 0,0 1-5 16,-2 0-3-16,-4 3-3 15,-5 4 1-15,3 7-2 0,0 7 1 0,3 6-1 16,-5 6-3-16,7 4-12 0,0 2-23 15,1 10-17-15,2 3-30 0,6 2-41 0,11-2-75 16,3-4-227-16</inkml:trace>
  <inkml:trace contextRef="#ctx0" brushRef="#br0" timeOffset="-82441.92">30033 17092 367 0,'0'0'253'0,"0"0"-213"16,0 0 3-16,0 0 24 0,0 0-28 15,50 24-18-15,-37-13-14 0,0 4-5 16,-3 3-1-16,-6 2 0 0,-3 1-1 16,-1 0-1-16,-4-2-9 0,-8 1-6 15,-4 2-2-15,1-5-5 0,1-2 2 16,1-3 19-16,1-4 1 0,7-5 1 16,2-1 1-16,3-2-1 0,0-2 3 15,3-5 16-15,2-4 1 0,8-3-8 16,1 0-2-16,4-1-4 0,1-4-3 15,1 2 1-15,2-2 0 0,3-4-2 0,-2-2 2 16,2-2 1-16,-2-1 3 16,1 1 4-16,-4 3 4 0,-2 3 5 0,-5 6 1 15,-7 3 3-15,-2 7-2 0,-3 2-4 16,-1 2-6-16,0 1-4 0,-2 5-9 16,-4 6 0-16,-1 6 0 15,-3 7 0-15,1 6-1 0,1 2 1 16,2 2 0-16,-1 0-1 0,5-2 1 0,2-6 0 15,0 2 0-15,7-6 0 0,2 0-1 16,6-5 1-16,-1-1-1 0,3-5-1 16,0-4 0-16,2-2 1 0,-1-5 1 15,-2 0 0-15,1-5 0 0,-3-4 1 16,-2 2-1-16,-5-2 0 0,-3 0-1 16,-3 1 0-16,-1 0 1 0,-1-1 0 15,-4 1-8-15,-6-2-22 0,2-2-36 16,-4-8-45-16,1-5-112 0</inkml:trace>
  <inkml:trace contextRef="#ctx0" brushRef="#br0" timeOffset="-81920.85">31526 16261 163 0,'0'0'304'0,"0"0"-247"15,0 0-13-15,0 0 21 0,-62 23-10 16,48-10-16-16,4 2-5 0,0 2-9 16,1 3-8-16,1 3-6 0,4-2 1 15,2 1-1-15,2-4-3 0,0 0-1 16,4-1-1-16,4-5-5 0,3-1 1 15,1-3-1-15,2-2 1 0,3-4-1 0,2-2 2 16,0-8 1-16,1-5 0 16,4-5-2-16,-6-6 0 0,0-4 0 15,-3-4-1-15,-2-2 2 0,-4-7 0 16,-5-1 3-16,-4-7-2 0,-2-4 1 16,-8 7-2-16,-6 6 0 0,-1 9-2 15,-4 12-1-15,0 6 0 0,0 8 0 0,-1 5-1 16,1 1-7-16,9 9-12 0,5 2-9 15,7 5-21-15,9 1-52 0,8-3-43 16,3-2-105-16</inkml:trace>
  <inkml:trace contextRef="#ctx0" brushRef="#br0" timeOffset="-81186.83">31809 16219 259 0,'0'0'243'0,"0"0"-239"16,0 0 52-16,0 0 11 0,0 0-23 16,58-47-23-16,-49 45-2 15,-4 1 0-15,0 1 0 0,-3 0 2 0,2 0-7 16,-2 4-2-16,0 3-4 0,0 0-2 16,1 6 1-16,-1 2-3 15,-1 4 0-15,0 3-2 0,0 4 0 0,0-1-2 16,0 2 0-16,1 1 2 15,2-4-2-15,1-1 0 0,3-5 0 0,-1-2 1 16,1-4-1-16,1-4 0 0,-1-3 0 16,3-5 1-16,-3 0-1 0,6-5 1 15,-3-6-1-15,4 2-1 0,-3-4-3 16,-1 0 1-16,1 0 1 0,-2-1 1 0,-2-1 1 16,1 0 0-16,-3-1 0 0,0 2 0 15,0-3 0-15,-2 1 1 0,1 1 0 16,-3 1-1-16,2 7 1 15,-3 2 0-15,0 3 0 0,-1 2 0 0,0 0 0 16,0 1-1-16,0 3 0 0,-1 5-1 16,-2 1 1-16,2 2 1 0,1 2 1 15,0 1 0-15,0 2-1 0,0-1 2 16,0 4-1-16,0-4 1 0,1-2-2 16,3 1 1-16,0-2-2 0,1-2 1 15,2 0-1-15,2-1 1 0,0-3 0 16,-1-2 0-16,2 0 0 0,-1-3 1 15,3 0-1-15,2-1-1 0,0-1 2 0,3 0-1 16,0-1-1-16,0-2 1 16,0-3-1-16,-1 1 2 0,-2-2-2 0,-3-3 1 15,0 1 0-15,-2-4-1 16,0-2 1-16,-1-5 0 0,-1-2 0 16,1-4-1-16,0-2 0 0,1-5-2 0,-3-1 1 15,-1 4 1-15,-3-2 1 16,-2 5-1-16,0 4 2 0,-6 5 0 0,-3 2 1 15,-2 6 3-15,-3 2-1 0,0 3-2 16,-2 4 2-16,-1 1 1 16,0 1-1-16,1 8-1 0,4 1 0 15,2 4 0-15,2 0 2 0,6 1 4 0,2 1-2 16,3 1-3-16,7-1 0 0,-2-4-2 16,4 1-1-16,3-2 2 0,0-5-4 15,1 1 2-15,-4-1-2 0,0-3-13 16,-3 2-26-16,-5-2-32 0,-4-3-86 15,-4-1-192-15</inkml:trace>
  <inkml:trace contextRef="#ctx0" brushRef="#br0" timeOffset="-80772.21">31573 16852 298 0,'0'0'170'0,"0"0"-143"0,0 0 23 0,0 0 28 16,0 0-22-16,0 0-25 0,0 0-14 16,26 3 0-16,-1 3 7 0,9 1 5 15,6-1-3-15,10-1-4 0,8-1-3 16,2-4 0-16,5 0-7 16,5 0-1-16,1 0-2 0,4-3 1 15,-3 0-4-15,-2-2 0 0,-6 0 0 0,-10-1-1 16,-10-1 0-16,-11-1-5 0,-14 2 0 0,-9 3 0 15,-9-1 1-15,-3 4 2 16,-11 0-3-16,-7 0-9 0,-10 3-29 16,-7 8-14-16,-5 1-44 0,-5 2-34 15,5-4-108-15</inkml:trace>
  <inkml:trace contextRef="#ctx0" brushRef="#br0" timeOffset="-80439.08">31794 17161 333 0,'0'0'187'0,"0"0"-165"16,0 0 34-16,0 0-1 15,-59 32-17-15,47-19-8 0,-1 4-9 16,0 0 0-16,3 1-4 0,0 4 2 16,2-3-4-16,2 2-4 0,3-3-2 0,3-2-3 15,0-1 2-15,2-3-3 0,7-2-2 0,-1-4-1 16,4 0 0-16,2-1 1 15,4-5 2-15,0-3-2 16,1-5 0-16,0-4 0 0,2-6 0 0,-5-3 0 16,-2-3 5-16,-2-4 7 0,-3-4-1 15,-4-5-1-15,-3-5-2 0,-2-5-5 16,-3-1-3-16,-8 1-1 0,1 8-2 16,-4 10 0-16,2 10 0 0,3 8-1 15,-1 8-6-15,6 3-14 0,-1 0-14 16,4 8-20-16,1 5-44 0,10-1-25 15,9 0-89-15</inkml:trace>
  <inkml:trace contextRef="#ctx0" brushRef="#br0" timeOffset="-79886.47">32041 17085 352 0,'0'0'209'0,"0"0"-178"15,0 0 35-15,0 0-8 0,39 55-22 16,-27-41-6-16,1-1-12 0,0 1-11 15,-4-2-4-15,3 0-2 0,-1-4-1 16,-3-2 0-16,1-3-9 0,-1-3-25 16,-1-2 0-16,-1-7 11 0,1-3 6 0,0-1 10 15,-3-3 6-15,-1-2 1 16,2 2 1-16,-3-1 5 0,0 0 5 16,-1 3 5-16,1 0 3 0,-1 4 3 0,0 1 1 15,-1 4 1-15,0 2-2 0,0 3 0 16,0 0-1-16,0 0-9 0,-2 5-8 15,-2 6-2-15,0 5 3 0,-1 3 2 16,1 6 3-16,2 1-1 0,-4 4-1 16,2 0-2-16,-1 3 0 0,0-1-2 15,-1 3 0-15,0 1-1 0,0 4-2 0,1 0 2 16,2 1 1-16,0-1-3 0,2 0 0 16,1 0 0-16,0 1-1 0,0 1 1 15,0 1 0-15,2-3 0 16,0-1-1-16,0-7 0 0,-2-2 0 15,0-6-2-15,0-2-1 0,-2-5 3 16,-2-4 0-16,1-2 0 0,-3-4-1 16,1-2 2-16,-4-3-1 0,-1-2 1 0,-1-1 0 15,-4-5-1-15,0-3 1 0,-2 0 0 16,-2-3 0-16,0-1 0 0,-1-4 0 16,-1-3 4-16,0 0 7 0,5-5 0 15,6-2-1-15,3-2-1 0,6-4-6 16,2-1-4-16,8-2 0 0,4 2 0 15,5 4 0-15,3 1 0 0,5 6 0 16,1 1 0-16,9 5 0 0,2-1 0 16,1 2-5-16,2 3-10 0,2-1-24 15,4-8-58-15,-4-2-110 0</inkml:trace>
  <inkml:trace contextRef="#ctx0" brushRef="#br0" timeOffset="-66508.18">27491 14283 199 0,'0'0'124'0,"0"0"-49"15,0 0-67-15,0 0 44 0,0 0 27 16,0 0-29-16,0 0-20 0,0 0-3 16,-16-32-13-16,11 38-7 0,-4 6-4 15,-2 5 6-15,-1 2 4 0,-2 7 7 16,-1 4-3-16,-3 3-2 0,-1 7 5 15,-6 5-1-15,-1 5 1 0,-4 3-2 16,-2 2-4-16,2 5-4 0,-3-1-4 16,5 3 0-16,4-3-1 0,6 2-4 0,5-1 2 15,9-3-1-15,4 0 2 16,2-3 0-16,10-1 0 0,2-2 1 16,4-9 1-16,3-3-3 0,0-6-1 15,3-6-1-15,1-5 1 0,-4-6-1 0,2-4 0 16,-4-5 0-16,-5-5 0 15,-4-2 1-15,-4-4-1 0,-2-3 1 16,-1-6 0-16,0-3-2 0,-2-3-2 0,-1-3-18 16,0-1-26-16,0-5-42 0,0-3-35 15,3 1-131-15</inkml:trace>
  <inkml:trace contextRef="#ctx0" brushRef="#br0" timeOffset="-65823.21">27807 14321 87 0,'0'0'166'16,"0"0"-145"-16,0 0 12 15,-2-53 27-15,2 42 7 0,0 2-15 16,2 6-18-16,-1-1 7 0,0 2-14 16,0 1-1-16,0 1-1 0,0 0-4 15,2 0-8-15,0 4-7 0,0 4-2 0,4 1 12 16,0 6 0-16,-2 0-5 0,3 5 2 16,1 4-1-16,1 1 2 0,1 3 0 15,1 2-1-15,2 1-3 0,1 2-1 16,-2 2-2-16,-1 2 0 15,-1 1-1-15,0 3 1 0,-3 1-2 0,2 1-1 16,-4 2 2-16,-3-1-1 16,-3 1-3-16,0-1-2 0,-6-2 2 0,-4 1 0 15,-1-3-1-15,0 0 2 0,-3-1-2 16,1-3 1-16,0-2-1 0,-1-3 0 16,1-1 1-16,0-5-1 0,0-3-1 15,-1-3 1-15,-1-2 1 0,-3-3 0 16,2-2 3-16,-4-1 3 0,0-3 1 15,2 1-1-15,-3-1-1 0,2-2-3 0,2-2-1 16,2 1-3-16,4-1 3 0,4-2 1 16,2-1-2-16,3 0 1 0,2-1-1 15,0 1 0-15,0-1 1 16,0 0 0-16,0-4 1 0,1-4-2 16,1 1 0-16,1-6-2 0,0 1-12 15,0 0-21-15,-2-4-22 0,2-6-57 0,0 2-109 16</inkml:trace>
  <inkml:trace contextRef="#ctx0" brushRef="#br0" timeOffset="-59885.99">27277 14693 205 0,'0'0'199'0,"0"0"-145"0,0 0-39 15,0 0 38-15,0 0 18 0,0 0-25 16,0 0-17-16,50-41-8 0,-41 41-5 15,-3 3-4-15,0 5 0 0,1-1 0 16,-4 2-1-16,-1 2-4 0,-2 3-3 16,0 0-1-16,-4 2-1 0,-6 1 0 15,-2 0-1-15,-6-1 0 0,0 2 0 0,1-2 0 16,3-4-1-16,4 2 0 16,3-7 0-16,4 0 0 0,2-4 0 15,1-3 0-15,1 0 0 0,4 0 1 0,4-4 4 16,5-3-2-16,1-5 2 15,3-2 3-15,-2 0 3 0,2-1 3 0,-2-1-3 16,2 0-4-16,-1 0 1 0,0 0 2 16,-3 0 0-16,-3 3 0 0,-3 0 3 15,-3 1 0-15,-1 6 0 0,-3-2 6 16,-1 3-3-16,0 1-3 0,0 2-3 16,0 2-1-16,0 0-1 0,0 0-3 15,-1 0-3-15,-2 6-2 0,-1 4 0 0,0 2 0 16,2 2 0-16,1 1 0 15,1 3 0-15,0 1 1 0,0 0-1 16,0 0-2-16,0 3 0 0,-1-3-14 16,0 0-25-16,1 0-23 0,-1-3-21 15,1-1-48-15,0-4-71 0,0-2-185 16</inkml:trace>
  <inkml:trace contextRef="#ctx0" brushRef="#br0" timeOffset="-59663.35">27499 14900 238 0,'0'0'162'0,"0"0"-67"16,0 0-46-16,0 0 7 0,0 0 12 15,0 0-15-15,0 0-10 0,0 0-5 16,-12 51-11-16,5-39-3 0,1 4-1 16,-1-3-8-16,1-1-5 0,0 0-4 15,0-1-3-15,2-2-1 0,-1-1-2 16,1-2 0-16,-1-1-1 0,1-2-6 0,1 0-22 15,1-2-13-15,1-1-42 16,0-4-30-16,1-6-80 0,2-2-174 0</inkml:trace>
  <inkml:trace contextRef="#ctx0" brushRef="#br0" timeOffset="-59179.14">27628 14634 47 0,'0'0'409'0,"0"0"-346"16,0 0-6-16,0 0 21 0,0 0-5 16,0 0-29-16,0 0-16 0,0 0-5 15,0 0-5-15,41-20 0 0,-36 26-6 16,0 0-5-16,-1 1-5 0,1 0-1 16,-1 0 0-16,0-2-2 0,1-2-1 0,-1 0-22 15,-1-3-5-15,-1 0-4 16,1 0 4-16,0-6 13 0,-2 0 7 0,1-4 6 15,-1-1 3-15,-1-3 0 16,1 1 3-16,0-3 6 0,0 3 5 0,0 0 2 16,0 2 1-16,0 4-3 15,0 3 1-15,-1 2 0 0,0 2 2 16,0 0-3-16,0 4-7 0,0 3-6 0,1 7 1 16,1 4 4-16,3 5 4 15,-2 2 1-15,-1 6-3 0,1-2 2 0,-1 2-2 16,-2-1-2-16,0 0-1 0,0 2-2 15,-5-2-2-15,0-2 0 0,-4-3 0 16,3 2-1-16,0-2 0 0,1-1 0 16,2-1 4-16,1-4 0 0,-1-5 2 15,1-1 0-15,0-4-3 0,0-4-1 16,-1-3-1-16,-1-2 1 0,-4 0-1 0,0-4 2 16,-4-4-1-16,2-1-2 15,-3-2 0-15,3 0-1 0,3 1-5 16,-1 0-17-16,1 2-23 0,-1-1-17 15,1-1-51-15,2 2-84 0</inkml:trace>
  <inkml:trace contextRef="#ctx0" brushRef="#br0" timeOffset="-38485.09">27985 15831 274 0,'0'0'147'16,"-15"-51"-132"-16,6 28 0 0,-3-1 39 15,-6 5-8-15,-2 2-24 0,1 2-4 16,0 6-2-16,0 5-1 0,2 4 1 16,-2 0-1-16,1 7 2 0,0 6-7 15,2 5-5-15,-1 6 0 0,2 4-1 16,0 3 1-16,2 1-3 0,3 1 0 0,5-1 1 15,4-4 0-15,1-4-1 16,6-3-2-16,5-3 0 16,2-4 0-16,4-5 1 0,1-4-1 0,4-5 0 0,2-1 2 15,2-7-1-15,0-6 1 0,2-3 0 16,-4-4-1-16,0-4 0 16,-3-2 0-16,-6-4 0 0,-2-4 2 0,-2-4-3 15,-2-2 1-15,-6-4 2 0,-2-2 3 16,-1-1 0-16,-4 0 3 0,-3 1-1 15,-2 5-5-15,-2 9 6 0,4 8 0 16,-3 9-2-16,3 6 1 16,-2 5-4-16,3 3 1 0,-4 2 0 0,-2 5-3 15,2 11 0-15,-2 7-2 0,1 6 0 16,4 7 1-16,0 6 0 0,3 3-1 16,4 2 1-16,0 1 1 0,4-2 0 15,2 0-1-15,3 0-1 0,1-3 0 0,2-4 0 16,3-2-1-16,1-8 1 15,2-5 0-15,2-7 0 0,3-4 0 0,2-6 0 16,-2-7 0-16,3 0 1 16,-1-10-1-16,1-4 0 0,-2-3 0 0,0-4 0 15,-4-2-1-15,-1-5 0 16,-4-2 0-16,-2-1 1 0,-4-5 1 0,-4-2 0 16,-4-2-1-16,-1-1 1 15,-5 4 0-15,-5 5 0 0,-1 6-1 0,0 10-2 16,1 8 2-16,-3 8 0 0,1 1-1 15,-3 12-1-15,-3 8 0 0,0 2 1 16,2 6 1-16,2 3 0 0,6 3 1 16,4 0-1-16,3 2-1 0,1-3 0 15,3-1 1-15,7-2 0 0,3-5 0 0,6-1 0 16,4-4 0-16,4-3 0 16,5-2 0-16,5-7 1 0,0-2-1 15,4-4 0-15,2-3 1 0,3-7 0 16,-6-4 1-16,2-5-2 0,-5-3 0 15,-3-2 1-15,-2-1 0 0,-10-1-1 0,-2-2-2 16,-7-1-1-16,-3-2 3 0,-5-1 1 16,-5-1 0-16,0-2 1 15,-6 0-1-15,-6-2 0 0,5 2-1 0,-4 3 3 16,2 4-3-16,2 5 1 16,3 8 3-16,2 7 6 0,0 2 0 0,2 3 0 15,-1 3-2-15,-1 9-6 0,-2 8-1 16,1 7-1-16,0 5 2 0,2 5 2 15,0 1 0-15,1 2 1 0,0-3 0 16,0 0-2-16,2-2 3 0,4-3-3 16,5-2-2-16,-2-4-1 0,5-4 0 15,1-3 0-15,4-4-3 0,-3-5-15 0,1-3-28 16,-4-3-31-16,-2-4-56 0,-6-4-129 16</inkml:trace>
  <inkml:trace contextRef="#ctx0" brushRef="#br0" timeOffset="-38355.69">28572 15764 338 0,'0'0'216'0,"0"0"-179"0,0 0-7 15,0 0 7-15,79-39-5 0,-34 23-23 16,3-1-3-16,5-2-6 0,0 1-4 16,-7 0-74-16,-2 3-95 0,-13 1-197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941.31" units="1/cm"/>
          <inkml:channelProperty channel="Y" name="resolution" value="1658.24902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4-10-15T08:44:15.6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10616 11010 253 0,'0'0'67'0,"0"0"-60"15,2-56-4-15,-5 41 31 0,-5-1 33 16,-5-2-27-16,-3 0-6 0,-1-1-20 16,-6 0-3-16,-1-2 2 0,-2 3-1 15,-7-2-3-15,-3 0-3 0,-3 5-3 16,-7 1 0-16,-7 2 0 0,-8 2 3 15,-10 3-6-15,-12 2 1 0,-10 1-4 0,-6 4 6 16,-6-1-3-16,-4 1 2 16,-2 5 0-16,-1 1-1 0,2 6-1 15,5 2-4-15,4 2 4 0,5 2 0 16,8 2 1-16,6 4 0 0,4 0 0 0,3 4 0 16,0 3 0-16,-1 3-1 0,1 5-1 15,-1 2 0-15,4 0 0 0,7 3 2 16,4-2 0-16,11 0-1 0,5 1 1 15,9 0 1-15,5 2-2 0,7-4 0 16,3 3 0-16,3 1 0 0,5 2 1 16,0-1-1-16,4 4 1 0,3 0 0 15,3 2 1-15,3 2-1 0,0-3-1 16,7-1 1-16,7 0-1 0,6-3 0 16,12-3 1-16,3-1-1 0,11-5 1 15,4-1 2-15,8-3-3 0,6-2 2 16,3-3-1-16,5 2 0 0,0-3 0 15,3 0 4-15,4-1-1 0,-1-4 3 16,0-3 16-16,2 0-16 0,0-5 4 16,0-2 1-16,-3-4-11 0,0-4 2 15,-2-2 11-15,-3-3-8 0,-4 0-1 0,-1-6-1 16,-1 1 7-16,2-4-3 16,2 1-2-16,0-1 1 0,-1-1 0 0,0-2-5 15,2-3 0-15,2-2-2 0,0-3 0 16,0 1 1-16,-3-3 3 0,-4 0-1 15,-7-1 0-15,-1-1-1 0,-6-1 1 16,-5 0 0-16,-4 0 0 0,-5-3 1 0,-5-1 0 16,-1-3 2-16,-4-2-4 0,0-2 2 15,-1-3 0-15,-6 2-2 16,2-6-1-16,0 4 1 0,-5-1 1 16,-1 2-1-16,0 2 2 0,-3-2 5 15,0 2-4-15,-3 0 0 0,-1-1-1 16,-1 3-1-16,-1-3 0 0,-3 4 0 15,-2 0 2-15,-2-2-2 0,-1 1 3 16,-2-1-2-16,-3 3-1 0,-4 0-1 0,-1-1 0 16,-2 3-1-16,-5-2 0 0,0 1 0 15,-2 2 1-15,-1 0-2 0,-1 2 0 16,-3 1-1-16,2 5 1 0,-4 0 1 16,-3 5-1-16,2 1 0 0,-4 1 0 15,-3 2 0-15,0 1 1 0,0 2 1 0,-1-1-1 16,1 2-1-16,-3 1-2 15,0-3 2-15,-4 3 0 0,-1-1 0 16,-6-1 0-16,-3 4-1 0,-4 2 1 16,-5 0 0-16,4 3-1 0,-5 0 0 15,4 0 1-15,0 6 0 0,5 5 0 16,4 3-10-16,9 2-32 0,7 6-22 16,9 2-12-16,9-4-55 0,6-7-143 0</inkml:trace>
  <inkml:trace contextRef="#ctx0" brushRef="#br0" timeOffset="9413.91">16433 8972 205 0,'0'0'145'0,"0"0"-90"16,0 0-21-16,0 0-7 0,0 0-1 16,0 0-4-16,0 0 0 0,0 0-11 15,0 0-6-15,0 0-3 0,0 0-1 16,0 2 2-16,0-2 0 0,1 0-1 16,2 0 2-16,4 0 0 0,2 0 3 15,5 0 10-15,3 0 5 0,2 0-10 16,-2 0-3-16,1 0-4 0,2 0 0 15,-2 1 1-15,1 2-2 16,-2-3 2-16,4 1-3 0,0-1 0 0,0 1-1 16,-1 0 0-16,3-1 2 0,2 0 1 15,-2 0 1-15,3 0-2 0,0 0 0 16,-1 0-2-16,-2 0 2 0,1 0-1 0,-2 0-1 16,0 0 0-16,1 0 0 0,-4 1-1 15,4-1-1-15,0 0 1 0,-4 0 1 16,3 0 1-16,4 0-1 0,-2 0 3 15,4 0 13-15,2 0-12 0,-5 0-4 16,3 0 1-16,1 0-1 0,-3 0 1 16,1 0-2-16,-1 0-1 0,-1 0 2 15,-6 0-1-15,0 0-1 0,-3 0 1 16,-1 0 0-16,0 0 0 0,0 0 0 16,0 1-1-16,0-1 1 0,-1 1-1 15,0-1 0-15,-2 0 1 0,3 2-1 16,-2-1 0-16,0 1 0 0,-1-1 0 15,-3-1 0-15,1 2 1 0,-2-2-1 16,1 0 0-16,-3 0 1 0,5 0 0 0,-2 0 0 16,4 0-1-16,1 0 1 15,-1 0 0-15,0 0 0 0,-1 0 0 16,1 0-1-16,-4 0 2 0,0 0 0 16,-5 0 1-16,-1 0 5 0,-2-2 2 0,1 2 1 15,-1 0 0-15,-1-1 2 0,0 1 0 16,0 0-3-16,0 0-1 0,0 0-3 15,0 0-1-15,0 0-2 0,0 0 0 16,0 0-1-16,0 0 0 0,0 0-1 16,0 0 1-16,0 0 1 0,0 0 1 15,0 0 0-15,0 0 0 0,0 0 0 16,0 0-1-16,-1 0 1 0,1 0-2 0,0-1 0 16,0 1-2-16,-2 0 1 15,1 0-1-15,-3 0-3 0,-3-3-7 16,-6 1-24-16,-3-1-55 0,-5-3-49 15,5 0-133-15</inkml:trace>
  <inkml:trace contextRef="#ctx0" brushRef="#br0" timeOffset="10717.57">20066 8994 141 0,'0'0'48'16,"0"0"75"-16,0 0-68 0,0 0 7 15,0 0-19-15,0 0 1 16,6 3-12-16,-2-3-7 0,3 0-12 0,2 0-3 15,5 2 6-15,2-1-3 0,2 1 0 16,3 1 2-16,0-2 3 0,2 1-1 16,0-2-3-16,1 2 0 0,-2-2-2 15,5 0 4-15,-2 0-1 0,-2 0-6 16,5 0-2-16,0 0 0 0,4 0-2 16,4 0 2-16,2 0-4 0,1 0 0 15,0 0-1-15,2 0-1 0,-1 0-1 16,0 0-1-16,-2 0 1 0,-3 0 0 0,-2 0 1 15,-3 0-1-15,0 0 1 0,-4 0 0 16,0 0-1-16,-2 0 1 0,2 0-1 16,0 0 1-16,0 1-1 0,1 0 0 15,-2 1 1-15,0-1-1 16,-3-1 1-16,-3 0-1 0,-4 0 1 16,-2 0 1-16,-1 0-1 0,-2 0 8 0,1 0 5 15,-2-2-6-15,-1 1-3 16,2-1-1-16,-1-1 1 0,2 3-3 15,-1-1-1-15,0 0 0 0,2 1 0 0,0 0-1 16,-3 0 0-16,-2 0 1 0,-1 0-1 16,-3 0 0-16,1 0 0 0,-2 0 0 15,-1 0 2-15,1 0-1 0,0 0 5 16,3 0 3-16,2 0-4 0,2-2-1 0,2 1-3 16,1 0 0-16,2 0 0 0,-2 1-1 15,-2-1 1-15,-1 1 0 16,-3 0-1-16,-2 0-1 0,-2 0 0 15,-2 0 1-15,0 0 0 0,0 0 1 0,0 0 2 16,1 0 3-16,-1 0 1 16,0 0-1-16,0-2-1 0,0 2-1 15,1 0-3-15,0 0 0 0,-1 0-1 16,0 0 1-16,1-1-1 0,0 1 0 0,0-1 0 16,0 1 1-16,0-1-1 0,-1 1 1 15,1 0 0-15,-1 0 0 0,1 0 2 16,-1 0 3-16,1 0-1 15,2 0-2-15,-1 0-2 0,2 0 0 0,-2-1 0 16,2 1-1-16,0-1-1 0,-1-1 1 16,-1 2 0-16,-1 0 1 0,-1 0-2 15,0 0 2-15,0 0-1 0,0 0 0 16,0 0 0-16,0 0 0 0,0 0 2 0,0 0-2 16,0 0 2-16,0 0-1 0,0 0 0 15,0 0 1-15,0 0 0 0,0 0-1 16,0 0 1-16,0 0 0 15,0 0-1-15,0 0 0 0,0 0 0 0,0 0 0 16,0 0 0-16,0 0 0 0,0 0 0 16,0 0 0-16,0 0 0 0,0 0 0 15,0 0 0-15,0 0 1 0,0 0-1 16,0 0 0-16,0 0 0 0,0 0-1 16,0 0 0-16,0 0 0 0,0 0 1 15,0 0-2-15,0 0 1 0,0 0 0 16,0 0-1-16,-1 0 0 0,0 0 0 15,-1 0-1-15,1 0-1 0,-3 0-4 16,0 0-12-16,-1 0-11 0,-3-1-10 16,1 1-20-16,3 0-24 0,0-2-17 0,1-4-55 15,1-3-99-15</inkml:trace>
  <inkml:trace contextRef="#ctx0" brushRef="#br0" timeOffset="30482.07">6524 5254 403 0,'0'0'28'0,"0"0"-16"16,0 0 14-16,0 0 14 0,0 0-8 15,0 0-5-15,0 0-1 0,0 0-9 16,0 0-6-16,0-20-4 0,0 20-2 15,6 3-3-15,6 3 1 0,4 1 4 16,7 2-1-16,5-2-2 0,3-1 1 16,7-1 0-16,1-3-2 0,7 0-2 15,1-2 0-15,3 0 1 0,-1-4-2 0,3-6-56 16,5-5-82-16,-2-6-178 0</inkml:trace>
  <inkml:trace contextRef="#ctx0" brushRef="#br0" timeOffset="31204.87">10237 5164 307 0,'0'0'123'0,"0"0"-80"15,0 0-11-15,0 0 6 0,0 0 1 16,0 0-9-16,0 0-5 0,44-4-6 0,10-11-14 16,26-5-5-16,19-9-55 0,15-3-122 15</inkml:trace>
  <inkml:trace contextRef="#ctx0" brushRef="#br0" timeOffset="35683.7">11694 2874 93 0,'0'0'193'0,"0"0"-170"16,0 0-22-16,0 0 2 0,0 0-3 0,56 26 0 16,-29-16 6-16,10 3-4 0,1-4 3 15,3-1 4-15,4-3-3 0,-2-4 5 16,-1-1 5-16,-1 0 3 0,-3-1 2 16,-1-2 2-16,-3 1-1 0,-4-1-8 15,-3 1-9-15,-6 0-1 0,-5 1-3 16,-3 0 0-16,-7 0-1 0,-2-4 1 15,-1 0-1-15,-1-3-6 0,0-6-29 16,0-13-52-16,5 0-132 0</inkml:trace>
  <inkml:trace contextRef="#ctx0" brushRef="#br0" timeOffset="36201.74">14389 2900 82 0,'0'0'198'0,"0"0"-179"0,0 0 6 16,0 0 0-16,0 0-4 0,0 0-3 16,0 0-7-16,0 0-6 0,12 6-3 15,8-2-1-15,11 3 15 0,11-3-3 16,8-1-6-16,8-3-4 0,6 0-1 16,1 0-2-16,1-3 2 0,-4-2-2 15,-3-1 1-15,-1 1-1 0,-5 0 2 16,-3-1-2-16,-5-1 2 0,-10 2-1 0,-7 0-1 15,-8 1-1-15,-11 2-6 16,-6 1-14-16,-3 1-4 0,-9-1-9 0,-10-2-10 16,0-6-90-16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941.31" units="1/cm"/>
          <inkml:channelProperty channel="Y" name="resolution" value="1658.24902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4-10-15T08:54:06.9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25129 13341 268 0,'0'0'209'0,"0"0"-196"16,0 0 4-16,0 0 16 0,0 0 10 15,0 0-18-15,0 0-12 0,0 0-9 16,0 0-2-16,-3-8-2 0,25 2 4 15,11 0-2-15,12-3 3 0,8 2 1 16,10-2-1-16,10 0 4 0,10 2 5 16,10-3 1-16,9 1-4 0,11-2 0 0,8 1-3 15,14 2 1-15,7-1-3 0,9 0-4 16,6 2-1-16,0 0-1 16,-1 1 3-16,-3 0-1 0,-6 0 2 15,-10 1-4-15,-12-1-4 0,-14 1 4 16,-16 0 2-16,-14 2-1 0,-16-1 3 15,-18 3-2-15,-14-1-2 0,-15 1-1 16,-12-1 0-16,-6 2 1 0,0 0 0 0,-2 0 3 16,-1-1-3-16,0 0-7 0,-3-2-32 15,0 2-28-15,4-4-35 0,2 0-42 16,0-4-51-16</inkml:trace>
  <inkml:trace contextRef="#ctx0" brushRef="#br0" timeOffset="279.77">27989 12829 292 0,'0'0'155'0,"-3"-63"-143"0,3 50 5 15,0 4 33-15,0 6 6 0,0 2-14 16,1 1-5-16,3 4-25 0,0 8-12 16,3 10 5-16,-1 7 6 0,1 9 5 15,-5 7 5-15,-2 5-2 0,-1 5 1 16,-8 0-9-16,0 1 12 0,-4-1-12 0,-2 2-6 15,3-5-2-15,-1-4 0 16,3-6-3-16,1-7 1 0,3-7-1 0,1-6 1 16,2-8 1-16,3-5-2 0,0-6 0 15,0-3-2-15,0 0 2 0,3-6-4 16,6-7-18-16,3-5-26 0,4-7-18 16,1-6-31-16,2-6-70 0,-2 3-119 15</inkml:trace>
  <inkml:trace contextRef="#ctx0" brushRef="#br0" timeOffset="719.48">28031 12483 248 0,'0'0'31'0,"-91"-11"-4"15,50 19 37-15,2 4 4 0,1 7-29 16,0 0-11-16,3 11-1 15,-2 3-5-15,2 9-2 0,-1 7-3 0,1 4 0 16,0 7-7-16,2 2-6 0,5 3 2 16,7 2-1-16,3-1-1 0,8 0-3 15,6-4 0-15,4-2-1 0,4-7 0 16,7-3 0-16,7-3 1 0,2-5-1 16,6-3 0-16,6-4 0 0,2-3 0 15,3-2 0-15,1-2 0 0,1-5 3 16,0-5-6-16,-1-2 3 0,3-6 0 15,-4-5 0-15,0-3-1 0,-3-3 1 0,1-8 0 16,0-6 4-16,-4-5-4 0,4-5 3 16,0-4 6-16,0-4 9 0,3-2 2 15,0-7 1-15,5-6-3 0,-2-9-2 16,2-9 4-16,0-10-1 0,-5-7 1 16,-2-6-2-16,-4-6-5 0,-4 1-3 15,-8 3 0-15,-3 9-8 0,-10 16-2 16,-7 13 0-16,-10 14 1 0,-14 12 1 15,-16 9-1-15,-19 9-1 0,-17 9-4 16,-24 3-27-16,-21 4-53 0,-19-1-67 16,-14-4-282-16</inkml:trace>
  <inkml:trace contextRef="#ctx0" brushRef="#br0" timeOffset="4770.84">22018 12825 135 0,'0'0'139'16,"0"0"-133"-16,-30-54 21 0,17 36 14 16,-7 0 2-16,0 2-13 0,-4 0-13 15,-1-2-5-15,-5 4 0 0,-1-3-4 16,0 2 2-16,-1-2-2 15,2 3 2-15,-6-1-4 0,2-1 2 0,-4 3-4 16,-3-1-2-16,-4-1-2 0,-3 3 2 16,-6-1-2-16,-3-1 2 0,-2 1-1 15,-5-1 0-15,-4-1-1 0,-3 0-1 16,-3 2 1-16,-4-1 0 16,-1 2 0-16,-3 1 1 0,-1 1 0 0,0 3 2 15,3 0 1-15,-3-1 0 0,1 4-1 16,-1-2-1-16,2 2-1 0,-2 1 0 15,2 2-1-15,-1-1 0 0,0 2 2 0,2 0-1 16,-1 1 3-16,1 4-1 0,3-1 0 16,-3 2 0-16,0 2-1 0,-2-2-1 15,-1 4-1-15,-1-4 0 0,0 4 1 16,0 1 3-16,0 1-1 16,5 4 0-16,-2-1 0 0,3 3 0 0,4 0 3 15,-2 3-3-15,6-1-3 0,-5 2-1 16,3 3 1-16,-4 1 0 0,2 1 0 15,-4 2 1-15,5 0 0 16,-1 1-1-16,5 1 1 0,6-2-1 0,7 2 1 16,6-2 0-16,2 3 1 0,8-3-4 15,1 1 2-15,5 4 0 0,2-1-1 16,4 4 1-16,1 0 0 16,2 3-2-16,2 4 2 0,3 1 0 0,2 1-1 0,3-2 1 15,0 1 0-15,5 1 1 0,2-1-1 16,4-2 0-16,1 2 0 0,3-4 1 15,7 2-1-15,0-1 1 16,5 1 0-16,5-1 1 0,0 0-2 0,5 0 1 16,3-2 0-16,-1 0 0 0,3-1 0 15,4-1 0-15,1 1-1 0,0-3 1 16,5-2-1-16,0 0 1 0,7-3 0 16,2-2-1-16,4-1 4 15,4 0-4-15,2-6 0 0,6 1-2 16,4-2 2-16,3-2 0 0,3 2 0 0,0-4 0 15,-2-1 0-15,6-1 2 0,-5-3 0 16,6 0-1-16,-4 0-1 0,4-4 1 16,-3 1 0-16,5-1-1 0,5-2-1 15,-1-1 1-15,4-1 0 0,2-1 0 0,-3 1 1 16,7-3 0-16,-2-1-1 16,2 0 1-16,-1 0 0 0,1 0 0 15,0-2-1-15,-1-4-4 0,2 1 4 0,-2 1 0 16,0-2 1-16,2 0 0 0,-2-1-1 15,-1 2 1-15,-1-3 0 0,1-2 1 16,-1 0-2-16,0-5-3 0,-2 1 3 16,-4-3 0-16,-7-1 0 15,-3-3 2-15,-6-2-1 0,-6-2 2 0,-1 0 4 16,-6-4 1-16,-4-5-1 16,0-2-2-16,-5-1-2 0,1-5 3 0,-8-1 1 15,1-4-1-15,-6-3-2 0,-4-2 1 16,-6-4 3-16,-5-1 5 0,-5-5-1 15,-7 2-6-15,-5 1 0 0,-2-1 1 16,-11 2 0-16,-4 2-2 0,-8-2 0 0,-6 3-1 16,-6 1-2-16,-9 2 0 0,-10 3-2 15,-9 1 0-15,-10 0 1 0,-9 0-1 16,-10 1-8-16,-8-5-23 0,-12-1-28 16,-5-5-32-16,-2 3-112 0</inkml:trace>
  <inkml:trace contextRef="#ctx0" brushRef="#br0" timeOffset="13157.89">13708 4897 129 0,'0'0'3'16,"-92"-59"-3"-16,38 41 16 0,1 0 24 15,-3 3-27-15,-3-1-7 16,5 4 28-16,-3-1-17 0,2-2 31 15,2 4-37-15,-1 1 18 0,2 2 31 16,3 4-39-16,-1 0-17 0,1 2 11 0,-5 2-4 16,-2 1 0-16,-5 5-2 0,-2 4 3 15,-4 5 6-15,0 6-15 0,-3 2-1 16,1 5-1-16,-3 4 1 0,-5 3-2 16,-1 6 1-16,1 3-1 0,1 1-2 15,5 1 1-15,6-1 0 0,2 0 0 16,4 1 0-16,3-1 1 0,5 2 0 15,-3 1 0-15,6 0 0 0,1 3 0 0,3 2 0 16,4 3 1-16,4 2-1 16,3 0 0-16,6 0 2 0,9-5 2 15,2 0 1-15,4-3-2 0,7-1 2 16,1-4-2-16,4 0 1 0,0-1-3 0,6 1 0 16,4 1-1-16,1-1 1 0,6 1 0 15,4 1-1-15,1-2 0 16,8 1 1-16,1-2-1 0,4 1 1 0,5-2 0 15,4-6-1-15,5 1 0 0,0-6 0 16,3-4 0-16,2-1-1 0,6-4 2 16,-1-3-1-16,3-2 2 0,2-1-2 15,3 0-1-15,-1-4 1 0,4 0 2 16,4 4-1-16,-3-6 3 0,1 4 3 16,2-2-7-16,-4 0 2 0,5-1-2 15,-1-3 2-15,2 0 0 0,-2-5 0 16,5-1 1-16,0-3-3 0,-2 0 2 15,2-5 0-15,-1-1 2 0,-6-4-1 16,-3-1 1-16,-1-7-4 0,-5 1 4 0,-3 0-2 16,0-4-2-16,-5 1 1 0,-5-2 2 15,-5 0 0-15,-5-1 1 16,1-1 4-16,-5-1-3 0,0-2 0 0,-2-3 2 16,1-4 4-16,-2-2 1 0,-2-3-2 15,-2-3-3-15,-6-2 3 16,-3-4 6-16,-5-4 0 0,-2-7-5 0,-6-4-4 15,-3-4-1-15,-4-6 2 0,-8 0 6 16,-10-5-2-16,-5-2 4 0,-8 1 2 0,-9 3-12 16,-1 6 0-16,-11 8-5 15,-5 8-1-15,-1 4 0 0,-10 8 0 0,-8 5-1 16,-11 8-1-16,-11 7-26 16,-16 6-41-16,-15 4-42 0,-15 2-148 15</inkml:trace>
  <inkml:trace contextRef="#ctx0" brushRef="#br0" timeOffset="14428.19">23805 5650 179 0,'0'0'119'0,"0"0"-89"0,0 0-2 16,0 0 24-16,0 0-8 0,0 0-7 16,0 0-10-16,0 0-7 0,-34-3-9 15,44 4-2-15,5 4 8 0,9-3 9 16,10 1 2-16,6-3 2 0,7 0 0 15,5 0-3-15,5-1-7 0,1-1-4 16,6 2 4-16,6-2-7 0,6 1 0 0,2-1 1 16,-2 0-7-16,-2-1-3 15,-9 0 0-15,-10 0-3 0,-7 0 0 16,-15 1 0-16,-14 2 1 0,-8-2-2 0,-11 2 0 16,-9 0-17-16,-5 0-16 0,-6 7-9 15,-5-1-26-15,-8 2-14 0,-5 0-34 16,-2-3-59-16,6-1-122 0</inkml:trace>
  <inkml:trace contextRef="#ctx0" brushRef="#br0" timeOffset="14792.91">24242 5653 87 0,'0'0'188'0,"0"0"-121"0,0 0 1 15,0 0-8-15,0 0 5 0,0 0-17 16,0 0-12-16,0 0-7 0,0 0-2 0,-8-17-9 15,7 29-8-15,0 5-7 0,1 13 2 16,0 9 4-16,0 12 5 0,1 11 1 16,0 7-4-16,-1 10-5 0,0 4-2 15,-3-2-2-15,-3-1-2 16,-3-9 1-16,-1-3-1 0,1-8 1 0,-3-7 0 16,3-6 0-16,-1-10 1 15,-2-5 0-15,3-10-2 0,0-4 3 0,1-6-2 16,-1-6 0-16,-1-1 7 0,-3-5 5 15,-4 0 1-15,-7-2-2 0,-2-3-5 16,-4-4-1-16,-4-4-2 0,-1-2-4 16,-4-5 2-16,-2-3-1 0,-4-6-1 15,-1-5 2-15,0-3-2 0,0-5 1 16,1 1-1-16,9 8 0 0,5 4-2 16,12 7-14-16,9 5-20 15,10 3-21-15,15 0-34 0,15-5-87 0,8 1-117 16</inkml:trace>
  <inkml:trace contextRef="#ctx0" brushRef="#br0" timeOffset="15221.09">25437 5402 222 0,'-5'-54'88'0,"0"36"-35"15,-1 3-5-15,0 4 16 0,0 4 11 16,0 3-26-16,-3 4-15 16,-6 6-7-16,-5 12-11 0,-3 8-11 15,-4 11-1-15,-3 10-1 0,-2 10 3 0,2 9 6 16,1 8 3-16,1 9-1 0,-2 7 0 15,1 5-3-15,4 8-2 0,-2 4-6 16,6 3-2-16,1 2-1 0,3-1 4 16,5-5-3-16,6-5 2 0,2-1-3 15,4-9 12-15,10-2-6 0,6-4-6 16,3-6 0-16,7-2 7 0,-1-6-6 16,2-6 1-16,0-6 11 0,-2-10-6 0,-2-5-3 15,1-9-1-15,-3-7-1 16,-6-7-1-16,-5-10 0 0,-3-3 0 15,-6-8-1-15,-1-8-19 0,0-11-10 16,0-13-18-16,-1-11-22 0,-2-16-57 16,-2-3-159-16</inkml:trace>
  <inkml:trace contextRef="#ctx0" brushRef="#br0" timeOffset="16233.94">25551 5952 154 0,'0'0'186'0,"3"-59"-127"15,3 39-7-15,0 6 4 0,0 2-4 16,0 3-17-16,-1 2-13 0,1 4-3 16,-4 2-2-16,1 1-1 15,0 5-6-15,2 8-4 0,-1 5 0 0,0 10-1 16,-3 4 2-16,0 10 0 0,-1 0-1 15,1 1-4-15,-1 2-2 0,0-5 0 16,0 0 0-16,0-6 0 0,0-2 0 16,4-5 0-16,1-4 0 0,0-4 1 15,5-6 0-15,0-2-1 0,2-7 0 16,4-1 0-16,2-3 0 0,4 0 0 16,2-5 1-16,-3-4-1 0,5-2 3 15,-5-1-2-15,-1-1 1 0,-5-1-2 16,-1-3 3-16,1-2 1 0,-4-1 9 0,0-4 3 15,1-1-3-15,-2-4 2 16,0-4-4-16,-1-2-2 0,-1-4-3 16,2 1-1-16,-3-1-1 0,1 1-1 0,-4 5 1 15,-1 5 0-15,-3 8 1 0,0 7 1 16,0 7 1-16,-3 5 0 0,-1 1-2 16,-7 1 0-16,-5 7-3 0,-2 7-2 15,-2 1 0-15,0 5 1 0,3 0-1 16,5 0 0-16,6 3-4 0,4-4 1 15,2 4 2-15,10-5 0 16,2 0 1-16,9-1 0 0,1-2-9 16,10 0-35-16,10-6-48 0,-2-3-64 0,0-4-175 15</inkml:trace>
  <inkml:trace contextRef="#ctx0" brushRef="#br0" timeOffset="16479.08">26163 6307 370 0,'0'0'200'0,"0"0"-161"15,0 0-1-15,0 0 24 0,0 0-30 16,0 0-12-16,0 0-2 16,0 0-3-16,58 18-6 0,-48-4-2 0,-3 4 1 15,-3 3 0-15,-4 1-5 0,0 5-1 16,-8 3 0-16,-8 1-2 0,-4 3 1 15,-7 1 0-15,-3-2-1 0,-3-2-10 16,2-3-25-16,2-7-18 0,0-6-31 16,8-8-71-16,8-7-125 0</inkml:trace>
  <inkml:trace contextRef="#ctx0" brushRef="#br0" timeOffset="17064.08">26572 5922 356 0,'0'0'169'0,"0"-52"-143"15,4 41-2-15,-1 4 26 0,-3 4 7 16,0 3-19-16,0 0-12 0,0 1-11 15,-1 9-8-15,-5 5-6 0,3 8 9 16,-4 2 4-16,0 4-3 0,1 1-5 16,0-3-3-16,2 0-2 0,3-2 1 0,1 2-2 15,2-4 1-15,8 1-1 0,2-2 0 16,1-1-1 0,1-5-9-16,0-6-12 0,-1-4-3 0,1-4-1 15,-5-2 9-15,2-3 4 0,-2-4 11 16,-3-6 2-16,1-1 2 0,-2-4 0 15,-1 1-1-15,-1-1 3 0,2 2 2 16,-1 6 0-16,0 3-1 0,1 6-3 0,2 1-2 16,3 5 0-16,1 8-2 0,1 3 2 15,0 2 1-15,-3-2 0 0,-1 3 0 16,1-3-1-16,-3-3 2 0,1 1-2 16,-1-5 0-16,5-2 1 0,-2-1 6 15,1-4 4-15,4-2 4 0,0 0 1 0,4-7 3 16,1-5 0-16,1-6 1 15,1-2 0-15,-3-5-1 0,-1 0 2 16,-3-5-1-16,-2 0 1 0,-3-2-4 16,-3-3-2-16,-4-2-2 0,-1 1-2 15,-1-3-2-15,-2 4-5 0,-3 3-3 16,-3 7-1-16,-1 2 0 0,-1 4-1 16,0 2-4-16,-1-2-19 0,0 5-19 0,3 0-9 15,1-3-16-15,3 3-22 16,4-3-9-16,0-2-47 0,1 3-60 0</inkml:trace>
  <inkml:trace contextRef="#ctx0" brushRef="#br0" timeOffset="17331.04">26912 5441 298 0,'0'0'72'16,"0"0"5"-16,0 0 2 0,0 0-8 16,0 0-32-16,0 0-15 0,49-27-4 0,-24 40-5 15,5 8 4-15,4 8-4 16,6 6 2-16,-1 10-2 0,1 3 0 0,-2 8 1 15,-1 5-4-15,-6 6 0 16,-8 7 0-16,-5 5-5 0,-10 1-6 16,-7-2 0-16,-1-5 0 0,-3-7 0 0,-5-6-1 15,-1-7 2-15,-5-5-2 16,-4-5 3-16,-2-3 1 0,-5-6-2 0,-2-6 0 16,0-5 9-16,-2-3-1 0,4-8-5 15,1-3-3-15,6-5 0 0,7-4-2 16,5-3-3-16,6-8-25 0,5-11-30 15,13-10-54-15,5-2-97 0</inkml:trace>
  <inkml:trace contextRef="#ctx0" brushRef="#br0" timeOffset="17612.24">27911 5825 537 0,'0'0'46'0,"0"0"-30"16,0 0 13-16,0 0 23 0,0 0-23 15,0 0-14-15,61-8 0 0,-33 6-1 16,-1-2-4-16,3 0-1 0,1 2-3 15,-1 0-3-15,0 2-2 0,-4 0-1 0,0 0 0 16,-6 5-17-16,-1 2-37 0,-3 0-32 16,-7 0-53-16,-6 0-81 0</inkml:trace>
  <inkml:trace contextRef="#ctx0" brushRef="#br0" timeOffset="17776.05">27868 6043 168 0,'0'0'290'16,"0"0"-256"-16,0 0-19 0,58 38 39 0,-23-35 7 16,12-3-13-16,9 0-10 0,3-2-11 15,-3-2-2-15,-10 1-5 0,-5 1-11 16,-11-1-6-16,-6 3-3 0,-4 0-16 16,-5 0-50-16,-6-2-66 0,-7-3-317 15</inkml:trace>
  <inkml:trace contextRef="#ctx0" brushRef="#br0" timeOffset="34966.54">28930 6021 259 0,'0'0'209'16,"0"0"-194"-16,-31-55-10 0,16 43 37 15,-3 1 6-15,-1 3-18 16,1 4-7-16,-1 4-7 0,3 0-8 15,0 7-3-15,2 3 0 0,3 5 1 16,0 6-1-16,-1 0-1 0,3 7-1 16,0-1-2-16,2 5 1 0,3-3-1 0,3 0 1 15,1-1-2-15,6-3 1 16,4-3-1-16,4-5 1 0,2-3-2 16,2-10 2-16,2-4-2 0,0 0 0 0,1-11 1 15,-1-4 1-15,-4-6 0 0,0-2-1 16,-7-3 2-16,-1-4-2 15,-4-2 1-15,-2 0 2 0,-2-5-1 0,0-3 7 16,-1-5 6-16,-4-3 6 0,-2-2-11 16,-1 0 1-16,-1 8 0 0,2 7-4 15,4 14 0-15,1 11 0 0,-1 3 4 16,3 7 2-16,0 0-4 0,-1 7-9 16,0 8-3-16,-3 7 3 0,1 9 3 15,-1 5 4-15,-1 2 0 0,3 4-6 0,1 2 2 16,1 3 0-16,-1 3 5 0,1-3 3 15,0-2-3-15,1-5-6 0,9-3 7 16,-2-5-7-16,6-4-1 16,3-6 0-16,2-4 0 0,5-5 1 15,-2-8-1-15,6-5 0 0,-4-2 0 16,4-7-1-16,-5-2-1 0,0-4-4 0,-5 0-2 16,-5-1 5-16,-6 0 2 0,1-4 1 15,-4-2 0-15,-1-3-1 16,-3-4 1-16,0-2-1 0,0 0 1 0,-1 3-1 15,-2 3 0-15,-6 5 0 0,4 3 0 0,1 6 0 16,-3 5 0-16,3 3-1 16,-5 1-1-16,1 2-1 0,-3 7 1 0,-3 6-1 15,2 8 1-15,-4 1 0 16,3 4 2-16,-1 1-1 0,2 0-1 0,5 2 2 16,4-4 0-16,3 1 0 15,3-3 0-15,8-2-1 0,6-4 1 0,2-2 0 16,2-3 0-16,5-2 0 15,-1-5 1-15,3-2-1 0,-3-3 0 0,1-3 0 16,-1-5 0-16,-1-3-1 16,-3-2 0-16,-2-3 0 0,-2-2 1 0,-5-1 0 15,2-4 0-15,-6-1 1 0,1-7 1 16,-2-1-2-16,3-4 1 0,-2-4 0 16,0 1 0-16,0-1 1 0,0 4-2 15,-4 3 2-15,1 4-2 0,-1 9 5 16,-3 4 0-16,-1 4 1 0,0 6 0 0,0 2 2 15,0 2 3-15,-1 1-1 16,-2 1-1-16,1 0-4 0,-2 0-1 0,0 4-2 16,-6 5-1-16,3 5 0 0,-2 3 1 15,3 3 1-15,1 3-1 0,-1 2 0 16,5 1 1-16,1 1 0 16,0-4 0-16,2 2-1 0,6 0 0 0,-1 0-1 15,3-3-1-15,-1 1 1 16,2-2-1-16,2-2 0 0,3 1-3 0,-1-2-27 15,3 0-18-15,-3-5-39 0,-2-5-49 16,-3-5-62-16,-2-3-261 0</inkml:trace>
  <inkml:trace contextRef="#ctx0" brushRef="#br0" timeOffset="35123.87">29322 6060 456 0,'0'0'64'0,"0"0"-7"0,0 0 23 0,0 0-15 15,0 0-36-15,0 0-12 0,60-14 7 16,-17 7-13-16,6-3-9 16,5-1-2-16,-3-3-25 0,0-4-82 0,-7-2-207 15</inkml:trace>
  <inkml:trace contextRef="#ctx0" brushRef="#br0" timeOffset="35931.02">30076 4825 255 0,'0'0'29'0,"-13"-53"22"0,1 34-46 15,-6 2 29-15,-6 5 29 16,2 0-38-16,-5 3-17 0,4 4 0 16,-4 1 3-16,8 0 10 0,2 4-3 0,3 0-2 15,6 0 3-15,-2 4 1 0,6 1-5 16,2 2-9-16,-2 5 0 0,2 1 0 15,0 5 0-15,2 3 3 0,1 2-2 16,3 4-3-16,1 5 1 0,-3 1 2 16,2 5-1-16,0 3 2 0,-1 7 3 15,-2 2-2-15,0 5 1 0,-1 2 3 16,0 1-3-16,0 3 1 0,-1 4-4 16,-2 1-1-16,3 5 8 0,0 2-7 15,0 1-2-15,0 1-1 0,5 3-1 16,-3 0 1-16,3 6-1 0,-4 5-3 0,0 3 0 15,-1-1 10-15,-1 3-7 16,-6 1 0-16,3 2-1 0,-5 2 0 16,2 1-1-16,-4 1 2 0,3-2-3 0,-2 0 0 15,5 1 0-15,-6-2 0 0,5-2 2 16,-3-1 2-16,4-7 0 0,-3-4 11 16,3-5-9-16,3-3-2 0,0-4-2 15,-1-3 0-15,-1-4 0 0,0-7 0 16,2-4-1-16,0-4 1 0,-3-4-2 15,-1-3 1-15,1-3 1 0,-1-3-1 16,-2-7 0-16,2-2 0 0,-1-7 0 16,2-3 0-16,4-3 0 0,-1-3-1 15,2-4 0-15,0-4 1 0,2-3-1 16,11-1 0-16,4-6 5 0,8-5-1 16,11-4-3-16,5-3-1 0,9 2 0 0,1-1 0 15,10 2-31-15,7 0-37 16,6-7-74-16,3 0-132 0</inkml:trace>
  <inkml:trace contextRef="#ctx0" brushRef="#br0" timeOffset="36816.81">32339 4645 241 0,'0'0'164'16,"0"0"-138"-16,0 0 22 0,19-16 12 15,-10 13-26-15,-1 3-17 0,3-1-5 16,-1 1-2-16,-3 0-2 0,-2 0-1 16,4 1 1-16,-5 5-1 0,2 3-3 0,0 2-1 15,-2 1 0-15,0 4 1 16,3 4 0-16,-4 1 0 0,2 4-2 16,-1 3 0-16,2 3 0 0,-3 5-1 15,2 1 1-15,2 3-1 0,-4 5-1 16,0 2 1-16,-2 2 1 0,-1 2-1 0,0 2-1 15,-1 5 3-15,-3-1-2 0,1 2 2 16,-3 1 5-16,2 0 5 0,2 1-3 16,0 0-7-16,1 1 2 0,1 1 0 15,0 0 0-15,-1 2 0 0,1 2-3 16,-2 1-1-16,0 3-1 0,-1-1 3 16,0 3 1-16,0-4-1 0,1 5 4 15,-3-3-3-15,1 0 1 0,3 1-1 16,-1-3 1-16,2 2 0 0,0-1 0 15,0 0 0-15,0 3-3 0,0-3 0 16,0 4 1-16,0 2 0 0,0 1 3 16,-4 3 0-16,0-4 2 0,-2-2-3 0,1-3 2 15,0-1-3-15,0 2-2 16,3-1-1-16,-2 1 0 0,0-3-1 16,1-3 0-16,-1-1 1 0,2-6 1 15,1-2-1-15,0-4 0 0,0-6 2 16,1-3 1-16,0-8 0 0,-1-6-1 0,0-1 0 15,1-5-1-15,-2-2-1 16,1-5 0-16,0-6 1 0,1-1-2 0,-1-5 1 16,0-2-1-16,1-2 1 0,-1-1 0 15,-1 0 3-15,1 0 11 0,-3-2 6 16,-3-4-5-16,-7-1-9 0,-5-2-5 16,-7-2-1-16,-3 1 1 0,-1-1-2 0,-6-2 0 15,-4 2-1-15,-11-5-2 0,-11 3 1 16,-17-10-35-16,-14-8-78 15,-16-4-193-15</inkml:trace>
  <inkml:trace contextRef="#ctx0" brushRef="#br0" timeOffset="37649.62">30212 5106 119 0,'0'0'308'0,"0"0"-292"16,0 0 11-16,0 0 40 0,0 0-21 15,0 0-16-15,0 0-6 0,0 0-9 16,0 0-7-16,-26-7-7 0,17 15 3 16,1 7-1-16,-3 2-1 0,2 3 3 15,0 3 1-15,2-2-2 0,4 3 0 0,2-3 0 16,1 1-2-16,1-3-2 15,5 0 1-15,-1-1 0 0,3-5-1 16,-3-4 1-16,3-2 0 0,-2-3 1 0,-3-1 0 16,2-3 3-16,3-2 2 0,3-6 8 15,0-2 12-15,4-4-2 16,1-5-6-16,-1-3-8 0,1 0-2 16,-4-7-1-16,-5 3 3 0,1-5 4 0,-6-1 1 15,-2-2-3-15,-5-2-3 0,-5 2-2 16,-4 4-2-16,-3 4-4 0,-1 3 0 15,-5 6-2-15,-1 2-1 0,0 3 1 16,0 3-2-16,5 3 1 0,2 3 1 16,6 0 0-16,6 2 0 0,4 1-1 15,1 0-1-15,0 2 0 0,0 5-30 16,2 4-26-16,13 6-16 0,8 1-17 16,8-1-86-16,2-2-111 0</inkml:trace>
  <inkml:trace contextRef="#ctx0" brushRef="#br0" timeOffset="38417.85">30420 5154 110 0,'0'0'182'16,"0"0"-111"-16,0 0-12 15,0 0 9-15,0 0-2 0,0 0-15 0,26-56-13 16,-20 48-7-16,0 3-9 0,2 0 0 16,-2 2-5-16,5 1-2 0,-4 2-3 15,3 0-4-15,2 0-3 0,-2 0-3 16,2 6-1-16,0 1-1 0,-5 5-1 0,1 0 0 16,-5 5-1-16,-3 4 0 15,-1 1 2-15,-11 2-1 16,-2 1 1-16,-5-1-9 0,-1 1-3 0,-1-4-2 15,-1-3 9-15,3-4-5 0,7-5 5 16,5-2 3-16,1-3 1 0,3-2 1 0,3-2 0 16,0 0 1-16,0 0 2 15,9-8 6-15,1-4 4 0,2-5-11 16,7 1 0-16,2-3-2 0,-1 1 0 16,-1 4-2-16,3-4 2 0,0 0 3 0,-2 1 0 15,2-1 4-15,1 0 2 0,-2 0 1 16,-1 1-1-16,-2 0 3 0,1 2 0 15,-6 0 5-15,0 3-5 0,-9 3-3 16,-1 3 3-16,-3 4 0 0,0 0 2 16,0 2-1-16,0 0-7 0,-1 0-6 15,-3 1 0-15,-4 5-3 0,-5 6 1 16,0 5 1-16,-1 2 0 0,7 4 0 0,0-1 0 16,3 2-1-16,3 0 1 0,1-2 1 15,2 1 0-15,6-6-2 0,0 1 2 16,6-3 0-16,-1-2 2 0,3-1-2 15,-1-2 0-15,-1-4 2 16,0 1 0-16,2-5-1 0,-2 0 1 16,1-2 1-16,-3 0-2 0,-6 0 1 15,-2-3-2-15,0 3 2 0,-4-3 0 16,0 0 0-16,0 1 0 0,-1-1 0 0,-5-1-2 16,1 1-2-16,-7-2-28 0,-3 2-43 15,-3-4-43-15,1 1-100 0</inkml:trace>
  <inkml:trace contextRef="#ctx0" brushRef="#br0" timeOffset="40401.25">25791 6751 220 0,'0'0'212'0,"0"0"-175"0,0 0-8 0,0 0 34 16,0 0-15-16,0 0-6 0,0 0 4 15,-24-18-12-15,24 18-18 0,0 0-4 16,3 0 3-16,3 0 0 15,6 2-9-15,9 1 1 0,5 1 4 16,1-1 6-16,2-1 5 0,-5-1-8 0,-3-1-5 16,-2 1-3-16,-5-1-4 0,-1 0-1 15,-7 0-1-15,-2 0 0 0,-4 2 0 16,0-2-1-16,-2 3-24 0,-12-1-56 16,-6-2-50-16,-6 0-189 0</inkml:trace>
  <inkml:trace contextRef="#ctx0" brushRef="#br0" timeOffset="41425.21">12945 6323 183 0,'0'0'134'0,"0"0"-105"16,0 0 9-16,0 0 38 15,0 0-8-15,0 0-21 0,0 0-7 0,0 0-13 16,-19-48-11-16,19 49-7 0,0 7-8 16,-1 3 0-16,1 7-1 0,0 5 7 15,0 5 2-15,0 1 4 0,-2 4 7 16,-1 1 2-16,-4-1-2 15,4 2-9-15,-2 0-8 0,-1-1 2 0,4 0-1 16,-2-4 9-16,3-3-5 0,-1-4-4 16,-1-8-4-16,3-3 9 0,-3-3-8 15,3-4 2-15,-2-3-2 0,2 0 3 16,0-2-2-16,-1 0 0 0,1 0 2 16,-2 0 0-16,-1-2 0 0,-5-5-4 15,1-2-13-15,-3-4-41 0,3-2-20 0,4-4-33 16,0-5-56-16,0 2-261 15</inkml:trace>
  <inkml:trace contextRef="#ctx0" brushRef="#br0" timeOffset="41755">12809 6317 400 0,'0'0'32'0,"0"0"-6"0,0 0 49 15,0 0-16-15,0 0-24 0,0 0-13 16,0 0-10-16,0 0-8 15,-63-1-4-15,49 12 5 0,5 0 2 0,0-1-2 16,5 1-1-16,-1-3 0 0,5-2-1 16,0-3-1-16,0 0-1 0,0-1 0 15,1-2 0-15,3 0 1 0,0-1 4 16,6-5 6-16,0-2 2 0,7-6-2 16,0 0-4-16,-5-1-3 0,2-1 2 15,-4 3 2-15,-1 0 3 0,1 4 0 16,-2 2-3-16,-1 2-1 0,-2 4 1 15,-3 1 0-15,0 1-4 0,5 5-4 0,1 4-1 16,1-1 3-16,0 3 0 0,2 0 2 16,-4-1-2-16,5 2-2 0,4 0-1 15,0 2 1-15,5-2-1 0,6-4-37 16,2-9-122-16,-6-5-254 0</inkml:trace>
  <inkml:trace contextRef="#ctx0" brushRef="#br0" timeOffset="42955.23">17261 5075 129 0,'0'0'84'0,"0"0"-78"16,0 0 20-16,0 0 11 0,0 0-10 15,0 0-6-15,-37-57 4 0,28 48-2 0,-1 2 10 16,-5 0 3-16,0 1-13 15,0 3-4-15,0-1 1 0,3 4-1 16,0 0-9-16,0 0-4 0,-3 5 2 16,1 1-6-16,-2 6-2 0,-3 1 0 0,2 5 1 15,-2 1-1-15,3 3-1 0,-1-1 0 16,3 3 1-16,2 1 1 0,3 4 1 16,1 2 0-16,2 3 1 0,5 2-1 15,1 4 2-15,0-2-2 16,0 4 0-16,2-3 0 0,3 0 2 0,3-3-2 15,-3-3-2-15,7-3 0 16,-3-4 0-16,4-3-1 0,2-1 1 0,1-6-1 16,3 0-1-16,1-1 0 0,3-4 2 15,-3 0 1-15,0-3 0 0,-1-2-1 16,1-2 0-16,-2 0 0 0,-1-4 1 16,1 0 0-16,0-4 1 0,3-5 1 0,5-1 1 15,-4-5 1-15,6-5 0 16,-3 1-2-16,-1-4-1 0,-3 2-1 0,-4-3 1 15,-1 0 3-15,-2-1 3 16,-6 0 2-16,2-1 2 0,-5-5 4 16,1-4 2-16,-3-3-8 0,-1-4-3 15,-2-3-2-15,0-2-1 0,-7-2 1 16,-1 4-3-16,-6-1 1 0,-2 10 1 16,-4 5-1-16,0 6 5 0,-5 9-1 0,0 4-2 15,-5 6-5-15,0 4-2 0,1 2 2 16,2 6-2-16,1 5 1 0,8 5-18 15,3 6-39-15,6 1-29 0,0 3-86 16,6-6-110-16</inkml:trace>
  <inkml:trace contextRef="#ctx0" brushRef="#br0" timeOffset="43660.57">17142 6904 180 0,'0'0'71'0,"0"0"-41"15,0 0 31-15,-51-15 14 0,41 16-30 16,1 3-17-16,-2 3-8 16,4 2-8-16,-5 1-2 0,4 6 0 0,-2 4-4 15,-2 5 0-15,1 5-1 0,1 4-1 16,-3 4 1-16,2 0-2 0,2 0 0 16,0 4 4-16,3-5 6 0,4 0-4 15,1-1-3-15,1-2 0 0,3 2 0 16,5-1-4-16,2 1 0 0,2 0-2 15,3-3 2-15,0 2 2 0,2-8-1 16,1-2 0-16,-1-5 0 0,1-9-2 0,-1-1-1 16,-1-5 1-16,3-2 1 15,1-3 1-15,6 0 2 0,-6-6 1 0,2-5 3 16,3-1-3-16,-6-5-6 16,1-3 11-16,-1-1-8 0,-3-3 5 0,-1 2 9 15,-3-6 2-15,-4 2 4 0,0-6 0 16,-6-3-3-16,2-4 1 0,-4-5-5 15,0-4-3-15,0-3-5 16,-4-2 0-16,-2 0 1 0,-4 4-5 0,3 9 1 16,-5 5-1-16,-3 7-1 0,-2 7 0 15,1 2-3-15,-4 7 0 0,-4 3-2 16,2 1-1-16,3 0-25 0,0-5-41 16,5-8-63-16,2-10-129 0</inkml:trace>
  <inkml:trace contextRef="#ctx0" brushRef="#br0" timeOffset="48763.59">30114 5689 189 0,'0'0'76'15,"0"0"-42"-15,0 0-18 0,0 0 34 16,0 0 8-16,0 0-24 0,0 0-13 16,0 0-4-16,9-7-1 0,8 10 2 15,8 1 12-15,8-1-1 0,4 0-3 16,9-3-2-16,5 0 2 0,6 0-7 0,7 0-1 16,3-2-3-16,2-2-2 15,4 3-4-15,-4-1-6 0,-3-2 1 0,-4 3 2 16,-7-2-1-16,-8 1 4 0,-13-1 0 15,-14 0-2-15,-6 1 2 0,-11 1-3 16,-3 1 2-16,0-1 9 0,-3-1 2 16,-6-1-10-16,-4 0-8 0,-8 0-1 15,-6 3-6-15,-6 0-29 0,0 5-24 16,-3 3-8-16,0 4-33 16,-1 1-59-16,3-3-97 0</inkml:trace>
  <inkml:trace contextRef="#ctx0" brushRef="#br0" timeOffset="49194.76">30308 5950 421 0,'0'0'17'0,"0"0"-7"15,0 0 46-15,0 0 3 16,-55-30-27-16,43 32-14 0,-3 8-11 16,1 3-4-16,0 3 1 0,-1 4 3 0,2-2 0 15,6 0-2-15,1 1 1 0,4-2 0 16,2-2 0-16,0 1-1 0,7-3-1 16,0 0 0-16,3 1 1 0,0-3-2 15,4-1 0-15,1-3-1 0,1-3 1 16,1-2-1-16,0-2 1 0,2-6 0 15,2-4 1-15,1-5 1 0,-2-4 3 16,-2-3 2-16,-2-3 1 0,-8 0 5 0,-1-3 1 16,-7-1 4-16,-2-5-6 0,-8-1-8 15,-4 0 1-15,-3 2-4 0,-3 6-2 16,-3 7-2-16,-5 3 1 16,2 7-1-16,0 2 0 0,1 4-2 15,3 3 0-15,7 1 1 0,7 2-2 16,2 5-6-16,6 2-32 0,0 3-8 0,7 5-14 15,8-4-22-15,5 0-66 0,-1 0-104 16</inkml:trace>
  <inkml:trace contextRef="#ctx0" brushRef="#br0" timeOffset="49729.36">30518 5960 327 0,'0'0'145'0,"0"0"-122"0,0 0 19 15,0 0 27-15,0 0-25 0,0 0-14 16,0 0-17-16,0 0-6 0,0 0-5 16,29-6 0-16,-26 19 2 0,-1 5-2 15,-1 1-1-15,-1 3 0 0,1-2 1 16,1 2-1-16,2-4 0 0,0-2-1 15,0 0 1-15,1-3-1 0,4 0 1 16,2-2 0-16,0-2 1 0,5-1-1 16,0-2 1-16,1-1 0 0,0-3-2 15,-2-2 0-15,0 0 1 0,-4 0 0 16,-1-1 1-16,0-4-1 0,1-2 2 0,-1-4 3 16,2-1 5-16,0-2-1 15,0-3 1-15,0-2-2 0,2-2-1 16,-1-3-4-16,-4 0-1 0,2-2 0 15,-6-1-1-15,0 0 0 0,-5 3 0 0,0 5 0 16,-6 3 0-16,1 4 2 16,-6 5 2-16,2 2 3 0,-2 3-5 0,-5 2-3 15,-2 0 1-15,1 5 1 0,1 4-1 16,4 3-1-16,4 1 1 0,1 3-1 0,4 2 0 16,3-1 0-16,4 1 2 15,5 0-1-15,5-4 2 16,4 1 1-16,2 0 0 0,2-4 0 0,0-3-2 15,-2-1-2-15,-6-3 3 0,-6-2-3 16,1-1-1-16,-7-1 1 0,-2 2-1 16,-2 0-1-16,-10-2-47 0,-3 0-78 15,-2-2-146-15</inkml:trace>
  <inkml:trace contextRef="#ctx0" brushRef="#br0" timeOffset="53784.84">30066 7591 224 0,'0'0'215'0,"0"0"-189"16,0 0-7-16,0 0 38 0,0 0 1 16,0 0-20-16,0 0-2 0,-15-20-12 15,17 20-9-15,0 0-5 0,6 0-2 16,5 0-2-16,8 0 1 0,11 0-2 16,7 0-1-16,7 0 3 0,8 0 0 15,8 0 2-15,8 0-2 0,8 0 0 16,7 0 2-16,4 0-1 0,4 0-3 15,-4 0 2-15,-5 0 0 0,-7 0 2 0,-11-4 2 16,-13 0-3-16,-8 0-2 16,-18 1 0-16,-12 0-3 0,-8 2-1 15,-7 1-1-15,-3 0 4 0,-8 0-1 0,-10 0-4 16,-11 5-5-16,-12 3-29 0,-6 7-36 16,-6 4-29-16,-3-2-68 0,9-2-173 15</inkml:trace>
  <inkml:trace contextRef="#ctx0" brushRef="#br0" timeOffset="54185.3">30299 7980 526 0,'0'0'15'16,"0"0"-4"-16,0 0 27 15,0 0 16-15,0 0-25 0,0 0-7 0,0 0-1 16,0 0-13-16,0 0-8 0,-52-12 0 16,41 28 0-16,1 3 0 0,2 3 0 15,2 1 0-15,0-1 0 0,3 0 2 16,3-1-1-16,0-2 2 0,6-2 0 16,3-2 0-16,2-5 2 0,0-2-2 15,3-7 5-15,6-1-1 16,2-6 0-16,-2-7 4 15,2-1 4-15,3-5-1 0,-3-2-2 16,-3 0-2-16,-1-4 1 0,-3 3 4 0,-1-6-1 0,-7-1-3 16,-3-3-2-16,-4-3 1 0,-5-3-2 0,-6-2-3 15,-8-1-2-15,-4 2-1 16,-1 5-1-16,-3 9-1 0,2 6 0 16,0 11-1-16,3 3-2 0,1 5 1 15,6 3-1-15,5 6 1 0,5 5-18 16,5 4-20-16,7 4-43 0,16 0-26 15,2-1-89-15</inkml:trace>
  <inkml:trace contextRef="#ctx0" brushRef="#br0" timeOffset="54761.67">30570 7915 255 0,'0'0'351'0,"0"0"-340"0,0 0-1 15,52-35 53-15,-42 34-11 16,-3 1-18-16,1 0-7 0,-5 5-17 16,0 1-5-16,-1 3 2 0,1 3 2 0,0-1-4 15,-3 5-2-15,0 0-1 0,0-1 1 16,1 2-1-16,1 0-2 16,0 0 0-16,1 2 1 0,3-2-1 0,2 1 1 15,2-3-1-15,-1 0 2 0,5 1-1 16,0-5-1-16,-1 0 1 15,0-2-1-15,-1-4 3 0,1-2-5 16,-5-3 4-16,-1 0-2 0,-4 0 1 0,-2 0-1 16,2-1 1-16,-1-3 0 0,2 2 1 15,1-3-1-15,-2 0-1 0,7-4 1 16,-2 0 0-16,8-2-1 0,0-1 0 16,2 1 0-16,0-2 0 0,-2-2 0 15,-1 1 0-15,-1-3 1 0,0-1-1 0,-3 0 1 16,-2-3-1-16,-1 1 1 0,-3-2 0 15,0-1 0-15,-3 2 1 16,-2 0 1-16,0 5-2 0,-3 0 0 16,-2 2 1-16,-4 2 0 0,2 4-1 15,-3 1 2-15,-1 2-2 0,-2 4 0 16,-2 1 0-16,0 4 1 0,-2 4 0 16,0 0 0-16,0 5 1 0,3 2 0 15,6-2 2-15,4 2 1 0,4-3-3 0,4 4 0 16,6-4 1-16,5-1 1 0,3 1 0 15,1-4-1-15,5-3-1 16,-4-2 0-16,-1 0-2 0,-2-3 0 0,-5 0 0 16,-1 0 0-16,-6-1-1 0,-3-1 0 15,-2 2 0-15,0-1-7 16,-1-1-30-16,-5-2-23 0,-5-2-77 0,1-3-92 16</inkml:trace>
  <inkml:trace contextRef="#ctx0" brushRef="#br0" timeOffset="57185.42">30382 6944 467 0,'0'0'9'16,"-10"-19"-7"-16,7 14 6 0,1 0 54 15,-2 2-15-15,-3 0-24 0,1 0-7 16,-2 1-6-16,0 1-3 0,-1 1-2 16,0 0 0-16,-2 1 3 0,3 4-5 15,-4 2-1-15,5 0 0 0,-2 4 1 16,3 0-2-16,-2 3-1 0,3 2 0 0,-2 2 1 15,3 0-1-15,1 0 1 0,2 0-1 16,1-2 0-16,0 1 0 16,1-5 1-16,5-2 0 0,3-1 1 0,-1-3 1 15,2-2 1-15,4-3-3 0,0-1 2 16,1 0 0-16,1-1-2 0,-2-3 2 16,3-3-2-16,-3-2 2 0,1-2 0 15,-2-1 2-15,3-2 3 0,-4-1-2 16,-1-1 1-16,3-4 3 0,-2-3 0 15,-3-2-2-15,-1-2-1 0,-4-4 0 16,-2 1-1-16,-2-4 2 0,-4 4-2 16,-8 1 1-16,0 6-1 0,-5 3 3 15,-6 2 0-15,2 5-6 0,-5 3 0 16,-1 3-3-16,-1 5-1 0,1 2-1 16,0 0 0-16,1 7-1 0,6 1 2 15,6 1 0-15,7 3-2 0,5 2-25 16,5 3-33-16,10 0-10 0,9 1-44 15,0-4-42-15</inkml:trace>
  <inkml:trace contextRef="#ctx0" brushRef="#br0" timeOffset="59704.11">30729 6884 242 0,'0'0'71'0,"0"0"-46"0,12-46 10 16,-5 31 48-16,4-1-22 0,0 2-24 15,4-1-12-15,-1 2-1 0,1 4-8 16,-3-2 3-16,-3 4 3 0,2 2-2 16,-8 2-3-16,1 2-1 0,-2 1-3 15,2 0-6-15,0 3-3 0,0 3-3 0,2 4 1 16,1 2 0-16,-4 1 1 0,2 3-1 16,2-2 0-16,-3 0-1 0,1-1 0 15,4 2 0-15,-4-4-1 0,3 0 0 16,-3-3 1-16,1 0-1 0,1-2 0 15,-3-2 1-15,2-1-1 0,0-3 1 16,-2 0 0-16,2 0 0 0,0-1 1 16,0-4 0-16,2-2 1 0,0-3-1 15,1-1-1-15,-2-2 2 0,4-3 0 16,-3-2 1-16,3 2 2 0,-4-2 3 16,0 4-2-16,-3 3 1 0,-2 1 1 15,-2 4 2-15,0 1 0 0,0 1-1 16,0 2 0-16,0 0-5 0,0 1 3 15,0 1-1-15,0 0-3 0,0 0-4 16,-1 0 0-16,0 1-2 0,0 6 1 16,-3 2 1-16,2 6 0 0,-3-1-1 15,2 4 1-15,0 2 0 0,-1 3 0 16,-3 1 0-16,3-1 0 0,-3 4-1 16,0 0 1-16,2-4 0 0,-2 4 0 0,2-5 0 15,-1 1 0-15,0 0 0 16,2-1 0-16,2-1 0 0,1-1 0 15,-1 3 1-15,1-3-1 0,1 0 0 16,0 1 1-16,0-2-1 0,0-1 0 16,0 2 0-16,0-2 0 0,0-2 1 0,0-2-1 15,0 0 0-15,0-3 0 16,-1-2 1-16,0-1-1 0,-3-3 0 16,2 0 0-16,-2-1 0 0,0 0 1 0,-3-1-2 15,0 0 1-15,1-1 0 0,-4-2 1 16,1 0-1-16,1 0 1 0,-4 0-1 15,4-2-1-15,-5-3 1 0,-1 0 0 16,-1-1 0-16,-1-2 1 0,2-2-1 16,-2 2 1-16,4-2 0 0,-1-2 0 15,2 2 0-15,6 0 1 0,2-1 0 16,0 0 0-16,1-1 2 0,2-1 0 16,0 1-1-16,6-2 0 0,1 0 0 0,8 1 0 15,4-2-3-15,8-2 0 0,6-1 0 16,6-1 0-16,6 1-2 0,4 2 2 15,6 1-2-15,1 3-25 0,-3 0-81 16,-16 0-164-16</inkml:trace>
  <inkml:trace contextRef="#ctx0" brushRef="#br0" timeOffset="60974.4">31646 4937 336 0,'0'0'27'15,"0"0"-26"-15,0 0 6 0,0 0 52 16,0 0-18-16,0 0-23 0,0 0-3 0,-57-2-5 16,42 14-1-16,3 0 1 15,-2 3 4-15,4 4 1 0,0 0-4 0,4 1-5 16,-1 1 0-16,4 0-2 16,3-3 1-16,0-1-3 0,1-1 2 15,6-1-1-15,1-3 2 0,0-3 1 16,2 1 4-16,2-5 2 0,2-2-3 15,0-3-2-15,2 0 1 0,2-2 0 0,-1-9-1 16,2-2-1-16,-4-4 7 0,0-3 2 16,-4-3-1-16,0-4 3 0,-2-3 2 15,-4-6-5-15,-4-1-2 0,-1-6 3 16,-4 0-1-16,-6 1-3 0,-4 5-5 16,3 5 1-16,-2 6 0 0,0 6-2 15,0 5-5-15,0 4 1 0,1 4-1 0,0 5-1 16,1 2-2-16,4 2 1 0,-2 7 0 15,6 3-26-15,3 4-32 0,11 2-15 16,5 1-23-16,7-2-98 0,2-3-54 16</inkml:trace>
  <inkml:trace contextRef="#ctx0" brushRef="#br0" timeOffset="61424.49">31863 4894 565 0,'0'0'7'0,"0"0"-1"0,0 0 54 16,0 0 0-16,61-47-31 0,-47 44-9 16,2 3-6-16,-4 1-8 0,-2 6-4 15,-2 4-1-15,-5 3-1 0,-2 4 0 16,-1 4-2-16,-6 3 1 0,-3 0 1 0,-4 3 0 16,3-3-2-16,-1-2 1 15,3-4 0-15,2-2-6 0,1-6 5 16,4-4 2-16,1-5 0 0,0-1 0 0,0-1 0 15,3-4 2-15,3-6 5 0,4-5-1 16,5-3-4-16,1-3 0 16,-1 0-1-16,0 0 0 0,-1-2 0 0,3 1 2 15,-4-2 3-15,3 1 2 0,-3 0 0 16,-2 3 6-16,-2 3 1 0,-1 1 0 16,-4 4 1-16,1 4 0 0,-3 1 1 15,0 6-5-15,-2 0-1 0,0 1-2 16,0 0-4-16,-3 4-5 0,-2 6-4 15,-1 5 1-15,-2 6 1 0,1 2 2 16,-1 0 0-16,3 2 0 0,4 0 0 16,1 0 0-16,6 2 0 0,4-4 0 15,3 2 2-15,5-3-2 0,1-1 0 16,4-3 2-16,1-4-2 0,-2 0 0 16,-2-3-1-16,-2 0-17 0,-4-1-25 0,-4 0-38 15,-9-1-38-15,-3-3-63 0,-11-2-142 16</inkml:trace>
  <inkml:trace contextRef="#ctx0" brushRef="#br0" timeOffset="61706.23">31568 5328 488 0,'0'0'14'0,"0"0"-12"16,0 0 9-16,-53 12 44 0,53-12-17 15,0 0-13-15,4 0-2 16,4 0-7-16,9-1-6 0,13-1 3 16,10 0 0-16,11-1-2 0,9-1-3 15,2-1 3-15,4-1 2 0,-1 2 0 0,1-1 0 16,-7 2-1 0,0 1-3-16,-5-1-2 0,-10 1 2 0,-9-1 0 15,-7 0-3-15,-10 3-2 0,-7 0-2 0,-6-1-2 16,-5 1 0-16,0 0 0 15,-11 1-3-15,-5 5-10 0,-9 3-36 16,-11 4-25-16,-6-2-26 0,1-1-90 0</inkml:trace>
  <inkml:trace contextRef="#ctx0" brushRef="#br0" timeOffset="62324.84">31580 5700 405 0,'0'0'18'16,"0"0"-8"-16,0 0 44 15,0 0-9-15,-52-5-16 0,37 12-9 16,2 4-3-16,2 0-4 0,0 5 1 16,3-1-1-16,1 1-6 0,4 4-1 0,1-3-2 15,2 2 1-15,0-1-2 0,5-2-2 16,2 0 2-16,0-2-1 0,2-3 0 16,1-2 1-16,0-4 1 0,-2 0 0 15,5-4 2-15,-2-1 1 0,4-2 1 16,-3-8 5-16,3-3 0 0,3-6 3 15,0-3 3-15,2-3-6 0,-3-3-6 16,-2-4-2-16,-3 0 1 0,-2-5 0 0,-6 1-1 16,-3-3 1-16,-1 1 1 15,-4 6-1-15,-5 4-1 0,-2 4-1 16,-3 7 1-16,-1 4-2 0,-3 3-3 16,-2 4-2-16,1 2 1 0,0 4-1 15,4 0 1-15,3 7 0 0,2 3-2 16,6 2-4-16,1 3-31 0,3 3-8 0,1 3-7 15,7 1-15-15,6-3-72 0,0 0-69 16</inkml:trace>
  <inkml:trace contextRef="#ctx0" brushRef="#br0" timeOffset="62997.38">31804 5667 492 0,'0'0'23'0,"0"0"-13"0,0 0 35 0,17-57 27 16,-13 52-26-16,1 0-21 0,0 2-7 15,-2 3-1-15,-2 0-2 0,2 0-6 16,0 2-4-16,2 4-1 0,0 5-3 15,-3 2-1-15,-1 3 1 0,-1 0 0 16,0 2-1-16,-1 2 0 0,-1-2 1 16,0 0 1-16,1 1 0 0,-1-3-2 15,1-2-2-15,1-1 1 0,0-2 1 16,2-2 0-16,2-5-6 0,-1-2-15 16,0 0-2-16,2-2 13 0,0-3 3 15,1-4 7-15,2-3-3 0,-1-2 0 16,1-3 2-16,-3 0 1 0,1-3 0 15,1 1 1-15,-5 6-1 0,2 1 1 16,-2 5-1-16,-1 2 0 0,-1 3 0 0,0 0-1 16,2 4-1-16,3 4-5 0,-1 2 5 15,2 3 2-15,3 2 1 0,-4 1 0 16,1-2 0-16,2 2-1 0,0-2 1 16,1-1 2-16,0-3-2 0,0 0 1 15,1-3-1-15,-1-3-1 16,0-2 3-16,1-2-1 0,1 0 1 0,1-3 0 15,0-5 1-15,-3-4-1 0,3 0-1 16,-3-5 1-16,1-1 2 16,0-2 0-16,0-2 2 0,-2-4 2 0,-3-2-3 15,0-1-2-15,-3-2-2 0,-2 4-1 16,0 2 0-16,-3 5 1 0,-2 7 1 16,-4 4 0-16,-1 6 5 0,1 3-5 15,-2 0-3-15,-1 3 1 0,1 5 0 16,2 3-1-16,1 2 0 0,5-1 2 15,3 3-1-15,1 1 1 0,8-2 0 16,1 1 1-16,3 1 1 0,3-3-2 16,4 1-1-16,-1-1-1 0,2 0 0 0,-1-3-46 15,-6-4-65-15,-4-4-205 0</inkml:trace>
  <inkml:trace contextRef="#ctx0" brushRef="#br0" timeOffset="63901.08">31840 7140 322 0,'0'0'23'0,"0"0"-9"16,0 0 56-16,0 0-7 0,0 0-26 15,0 0-12-15,0 0-3 16,0 0-4-16,-24-31-5 0,19 31-5 0,-1 2-5 16,-5 8-1-16,3 2-1 0,-2 4 0 15,2 0 1-15,-1 5 1 0,5-1-3 16,0 1 2-16,1-1 0 0,3-1-1 0,0-2 1 15,3-3 0-15,2-2 0 16,0 1-2-16,4-6 2 0,-1-1 3 16,2-1-1-16,2-4 1 0,0-1 4 15,2 0-3-15,1-7 1 0,-1-1 3 16,-1-6 0-16,-4-1 5 0,2-3 0 16,-3-3-4-16,0-1 4 0,-5-2 1 15,0-3 1-15,-3-6-2 0,0-2-3 16,-5-1-2-16,-5-4 0 0,0 3-5 0,-5 3 1 15,-1 5-4-15,1 6 0 16,0 8-1-16,4 5 0 0,2 3-1 0,-1 6-1 16,3 1-1-16,-2 1-2 0,2 10 2 15,-3 2-1-15,5 5-4 0,3 3-30 16,2 4-12-16,3 3-2 0,10 2-27 16,0-2-54-16,4-4-60 0</inkml:trace>
  <inkml:trace contextRef="#ctx0" brushRef="#br0" timeOffset="64460.2">31992 7102 358 0,'0'0'14'0,"0"0"14"15,0 0 59-15,0 0-13 0,9-53-35 16,-7 52-14-16,-1 0-6 0,-1 1 0 16,1 0-5-16,1 0-8 0,1 2-4 15,4 5-2-15,-3-2 3 0,1 8-1 16,2-3 2-16,-2 1 0 0,2 2 1 16,1-1-2-16,-2-1-1 0,3-2 0 15,-1 2 0-15,0-4-1 0,-1-1 0 16,2 1 0-16,-1-6 1 0,1 1-2 0,-3-2 0 15,1 0 1-15,-1-4 0 0,0-3 0 16,-2 0 1-16,0-4 0 0,-2-1 1 16,0-4-1-16,-1 0-1 15,-1 0 1-15,0-4 1 0,0 5 0 0,0 3 8 16,0 1 0-16,0 2 0 16,0 5-5-16,1 3-1 0,-1 1 2 15,1 0-4-15,1 2-3 0,3 8-5 16,1 6 2-16,1 6 0 0,1 5 1 0,-4 4 1 15,-1-1-1-15,-2 2 2 16,-1-1 0-16,0 0 3 0,-1-1-2 0,-6-1-2 16,-2 0 2-16,0-2 0 0,-2-4 0 15,3-3 0-15,-1-3 0 0,-1-4 1 16,4-5-1-16,1-3-1 0,-2-3 3 16,1-2-1-16,-1 0 4 0,-2-5 5 0,0-2 1 15,-1-1-5-15,3 0-5 16,0 1-1-16,1 1-1 0,-1 0-2 15,4 2-23-15,0 3-33 0,-1 1-35 0,-3 0-67 16,1 2-156-16</inkml:trace>
  <inkml:trace contextRef="#ctx0" brushRef="#br0" timeOffset="64755.27">31722 7575 493 0,'0'0'16'0,"0"0"-5"15,0 0 63-15,0 0-23 0,0 0-11 16,0 0-2-16,0 0-12 0,0 0-18 0,31-32-8 16,1 32 4-16,9 0-2 0,5 0 2 15,1 0 0-15,-2 0 3 0,-4 0-1 16,-1 0 3-16,-1-3-2 0,-5 1-1 15,-1-1 2-15,-5 1-3 0,-5 1-1 16,-7 1-2-16,-6 0-1 16,-7 0-1-16,-3 0 0 0,-7 4-4 0,-8 3-44 15,-6 4-22-15,-9-1-56 16,-2-3-152-16</inkml:trace>
  <inkml:trace contextRef="#ctx0" brushRef="#br0" timeOffset="65085.5">31713 7758 431 0,'0'0'29'0,"0"0"-27"16,0 0 5-16,0 0 40 0,-56 62-6 16,53-46-21-16,1-3-7 0,2 2-7 0,0 0-2 15,0-1 2-15,2-3-1 0,1 0 0 16,1-1-3-16,3-1 0 0,-2-5 3 15,0 1 1-15,3-5 1 0,0 0 6 16,5-3 4-16,1-7 0 0,2-5-2 16,1-1 2-16,1-7-3 0,-1-2-2 15,0-5 1-15,-2 1 0 0,-6-4 1 16,-3 0-3-16,-5-1-4 0,-3-1 0 16,-10 2-2-16,-4 4-2 0,-5 5-1 15,-3 9-1-15,1 4-1 0,-3 6-3 16,2 5 0-16,2 0 1 0,3 6 1 15,1 7-7-15,8 3-35 0,2 4-8 16,8 1-26-16,8-2-49 0,3-2-130 16</inkml:trace>
  <inkml:trace contextRef="#ctx0" brushRef="#br0" timeOffset="65560.21">31920 7686 624 0,'0'0'7'0,"0"0"-2"16,0 0 48-16,0 0-1 0,0 0-31 16,0 0-14-16,0 0-7 0,0 0 0 15,0 0 2-15,6 46 0 0,-6-27-1 16,-1-1 1-16,1 2-1 0,0-1-1 16,0 1 2-16,2-3-2 0,0 0 2 15,4-4-2-15,-2-2 0 0,1-2 0 16,2-5 0-16,-2-4-10 0,0 2-7 15,4-4 4-15,-3-4 10 0,3-4 2 16,-3-3 0-16,1-1 1 0,-2-2 2 16,1 1-2-16,1 1 1 0,-3 1 0 15,0 4-1-15,-1 3 2 0,0 4 1 0,-2 2 1 16,0 0 1-16,1 1-4 0,0 6 0 16,2 4 2-16,-1 0 0 0,3 2 2 15,-1-1 1-15,-1 1-2 0,2-1 0 16,0-3-2-16,1 0 1 0,3-2 3 0,-1-3-3 15,2-1 1-15,1-3-1 16,1-1 3-16,4-7 0 0,-3-5-1 0,2 0 1 16,-3-3-4-16,-2-2 0 15,-1 2 1-15,-5 0 0 0,0-1 6 16,-5-1-2-16,0 1 0 0,-5-2-1 16,-3 2 0-16,-1-1 0 0,-4 4-4 15,2 1 0-15,3 3-2 0,1 2 1 16,3 3-1-16,2 3-7 0,2 2-59 15,-2-2-70-15,0-1-179 0</inkml:trace>
  <inkml:trace contextRef="#ctx0" brushRef="#br0" timeOffset="71385.48">23104 7825 33 0,'0'0'396'0,"0"0"-391"0,0 0-5 15,0 0-7-15,0 0 7 16,35 53 2-16,-3-41 6 0,10 0 7 0,13-5 4 16,15 1 2-16,11-4-3 0,15-1-3 15,15 0 4-15,17-3 0 0,11 4-2 16,15-2-6-16,10-1 0 0,12 1 1 16,12-2-5-16,6 0-3 0,7 0 6 0,5 0 0 15,3 0 6-15,2 0 0 16,1 0-7-16,-3 0 5 0,-6 0-1 15,-8 3-6-15,-13-3-6 0,-16 1 0 0,-17-1 3 16,-22 3-2-16,-23-1-2 16,-26-1-7-16,-25 0 2 0,-28 1-21 0,-19 1-17 15,-20-1-15-15,-24 4-45 0,-22 1-1 16,-5 0-52-16</inkml:trace>
  <inkml:trace contextRef="#ctx0" brushRef="#br0" timeOffset="71732.65">23061 8211 363 0,'0'0'141'0,"-64"-7"-141"16,53 2-34-16,11 2 30 15,9 2 3-15,13-5-4 0,17 3 5 0,11-2 2 16,14 1-2-16,14 2 0 0,15 1 3 16,19 1 3-16,12 0-1 15,19 0 11-15,11 0 5 0,11 0 1 16,12 0 1-16,7-2-7 0,10 0 2 16,6-3 2-16,1 1-1 0,0 1-1 0,-4-1 6 15,-6-2-6-15,-8 2-7 0,-14 0 4 16,-13 2 0-16,-13 2 0 0,-18 0-14 15,-16 0 0-15,-18 2-1 0,-16 1 0 16,-17 1-6-16,-15-2-24 0,-14-2-40 16,-14-11-68-16,-14-8-202 0</inkml:trace>
  <inkml:trace contextRef="#ctx0" brushRef="#br0" timeOffset="73519.1">12850 16065 239 0,'0'0'150'16,"0"0"-134"-16,0 0-6 0,0 0 48 0,0 0-5 15,0 0-2-15,0 0-12 0,0 0-12 16,-10-2-10-16,10 2-3 0,0 0 3 16,1 0-3-16,6 0-4 0,6 0-3 15,6 0 2-15,7 0 6 0,2-1-2 16,5-1-3-16,3-3 1 0,0 4-4 16,1-2 2-16,-2-3-3 0,-1 5 0 15,-1-4 0-15,-5 3 0 0,-6-1 0 16,-7 2-1-16,-4 1-1 0,-6-2-1 15,-4 2 1-15,-1 0-3 0,0-1 1 16,0 1-1-16,0 0-1 16,0 0 1-16,0 0-1 0,-3 0-1 0,3 0-2 15,-4 0-13-15,-4 0-19 0,3 1-26 16,-5-1-12-16,1 2-39 0,-3-1-90 16,1 3-126-16</inkml:trace>
  <inkml:trace contextRef="#ctx0" brushRef="#br0" timeOffset="73886.94">12851 16257 240 0,'0'0'112'15,"0"0"-101"-15,0 0 24 0,0 0 38 16,0 0-22-16,0 0-11 0,0 0-10 15,0 0-15-15,-49 24-8 0,52-23 6 16,4 0 9-16,6 2 3 0,6-1-6 16,7 0-2-16,2-2-1 0,6 0 4 0,1-2-5 15,3-2-5-15,-2 1 2 16,0-1-2-16,-1 0-2 0,-3-1 0 0,-2 2-1 16,-10 0-3-16,-2 0 1 15,-6 1 1-15,-5 0-3 0,-4 1 1 16,-3 1-2-16,0-2 1 0,0 2 2 15,0 0 0-15,0 0 1 0,-2 0-1 0,1 0-1 16,0 0 0-16,-3 0-2 0,1 0-1 16,-3 0-1-16,-2-2 0 15,2 2 0-15,-3 0-3 0,0 0-24 0,-1 0-21 16,-3 0-26-16,5 0-22 0,-1-3-125 16</inkml:trace>
  <inkml:trace contextRef="#ctx0" brushRef="#br0" timeOffset="78567.21">15139 15388 367 0,'0'0'3'16,"7"-68"-1"-16,-4 48 26 0,-2-2 2 16,-1 0-3-16,0 0-6 0,-6 1-4 15,-2 2-2-15,-2 2-1 0,-2 2 10 16,-1 3 0-16,-1 3-9 0,-1 5-3 15,0 4-1-15,0 0 0 0,-2 9-4 16,-1 4-3-16,1 9-2 0,-3 2 4 16,3 8-1-16,-2 6 2 0,3 5-1 15,4 7 2-15,0 4 0 0,4 3 2 16,0 5-1-16,5 5 1 0,-1 1 2 16,1 3 5-16,1 2-7 0,-2 3-5 0,3-2-3 15,-2 5 1-15,0-4 18 0,2 0-11 16,0 1-9-16,0-4 2 0,-2-2 4 15,0-7-5-15,0-7 0 16,-4-8 6-16,2-10-2 0,-2-4-4 0,-2-5-1 0,1-3 1 16,-5-2-2-16,2-7 1 15,0-5 1-15,-1-7-1 0,-1-4 0 16,-1-1 0-16,0-4 1 16,-2-6-2-16,-2-3 0 0,-2-10-24 15,2-3-20-15,0-7-17 0,1-8-21 0,5-5-56 16,2 1-60-16</inkml:trace>
  <inkml:trace contextRef="#ctx0" brushRef="#br0" timeOffset="78718.78">14475 16130 315 0,'0'0'42'0,"0"0"13"0,0 0 19 15,0 0 1-15,55 48-25 0,-36-45-9 0,5 0-10 16,-2-3-8-16,0 0-5 0,-2 0-9 15,1-1-6-15,1-1-2 0,1 1-1 16,2-2 0-16,2 0-13 0,1-7-94 16,-2 1-152-16</inkml:trace>
  <inkml:trace contextRef="#ctx0" brushRef="#br0" timeOffset="79120.62">15021 16250 489 0,'0'0'17'0,"0"0"-7"15,0 0 37-15,0 0-18 0,0 0-4 16,0 0 7-16,66 50-8 0,-41-20-3 16,4 4-2-16,-1 1 8 15,-2 0-7-15,2 4-6 0,-5-7-1 0,-2 0-2 16,0 0-4-16,-4-3-3 15,-2-1-1-15,-4-5-3 0,-3-3 2 0,-1-1-2 16,-3-3 0-16,-1 0-1 0,-3-3-25 16,0-1-32-16,0-6-19 0,-5-6-49 15,1-6-92-15</inkml:trace>
  <inkml:trace contextRef="#ctx0" brushRef="#br0" timeOffset="79320.26">15302 16243 345 0,'0'0'68'0,"0"0"-54"0,0 0 38 16,0 0 26-16,0 0-39 0,-65 44-13 15,46-6-1-15,-3 4-5 0,3 0-6 16,1 0-1-16,1-2 4 0,1 0-2 16,-1 1-4-16,1-4 1 15,5-6 0-15,1-2-6 0,4-3-2 0,2-2-4 16,3 1 0-1,1-5-1-15,3-5-2 0,6-3-48 0,9-10-38 16,0-4-105-16</inkml:trace>
  <inkml:trace contextRef="#ctx0" brushRef="#br0" timeOffset="79531.95">15586 16512 479 0,'0'0'75'0,"0"0"-57"15,0 0 28-15,0 0 17 0,0 0-18 16,0 0-4-16,19 67-16 16,-20-47-11-16,-12 1-3 0,2 0 0 0,-4 4-2 15,-4 0-6-15,-4 2-3 0,-1 3 0 16,-1-3 0-16,7-1-2 16,1-8-42-16,6-4-34 0,7-11-35 0,4-3-130 15</inkml:trace>
  <inkml:trace contextRef="#ctx0" brushRef="#br0" timeOffset="79853.69">15828 16223 468 0,'0'0'15'0,"0"0"6"15,0 0 33-15,0 0-12 0,0 0-1 16,0 0-1-16,59 63-4 0,-41-36-3 16,0 0 2-16,0 1-8 0,-1-2-9 0,1-4-3 15,-5-2-5-15,-1-4-4 16,-1 1 1-16,-3-3-4 0,1-3-1 15,-2 0-2-15,0-2 0 0,0-1 1 16,-3-1-1-16,1-2-5 0,2-1-50 16,0-2-39-16,0-2-34 0,-1-7-144 15</inkml:trace>
  <inkml:trace contextRef="#ctx0" brushRef="#br0" timeOffset="80149.37">16237 16161 337 0,'0'0'82'0,"0"0"-36"0,0 0 17 16,2-51 25-16,-2 51-28 0,-3 2-24 16,-1 5-12-16,-5 4-10 0,-4 6-5 15,-3 1-5-15,-1 4 2 0,2 0-1 16,-1 3-1-16,3 0-1 0,-3 2 1 16,6 2 3-16,2 0 1 0,1 3 0 15,3 0-2-15,3-2 0 0,1-1 1 16,2-1 1-16,4 1-2 0,-1-5-2 15,0 2 2-15,2-1 1 0,-4 1 0 16,0 1-2-16,0 0-3 0,0 6 0 16,-3 3-2-16,0 6-1 0,-3-2 1 0,-2 0 0 15,-2-2 0-15,-1-2 0 0,2-2 0 16,-2-4-10-16,5-7-27 0,3-9-19 16,2-10-29-16,10-10-85 0,2-15-252 15</inkml:trace>
  <inkml:trace contextRef="#ctx0" brushRef="#br0" timeOffset="80655.67">17053 15690 322 0,'0'0'24'0,"-4"-53"8"16,-1 38 24-16,0 3 12 0,-1 3-9 15,0 5-18-15,2 1-8 0,-5 3-7 16,1 0-5-16,-4 7-8 0,-2 7-5 16,-3 7-1-16,-2 9-4 0,0 8 1 0,-1 10 0 15,-2 11 1-15,3 6 2 0,-1 9 2 16,-1 7-3-16,-3 6 0 0,3 4-4 16,4 1-1-16,4-5 1 15,7-9 0-15,6-10-1 0,3-9 0 16,9-12 3-16,6-6-3 0,1-2 0 15,10-5 0-15,0 2-1 0,3-9 1 0,1-4 0 16,-1-8-1-16,-1-3 0 0,-2-5 2 16,-4-4-1-16,-3-3 0 0,-6 0 2 15,-7-3-2-15,-4-2 1 16,-5-1 1-16,-2-2 1 0,-6-1-1 0,-1-1-3 16,-3-3 0-1,-3 0-9-15,-1-1-55 0,0-10-43 0,4-1-141 0</inkml:trace>
  <inkml:trace contextRef="#ctx0" brushRef="#br0" timeOffset="80990.85">17655 16033 580 0,'0'0'20'0,"0"0"-16"0,0 0 8 0,0 0 1 16,0 0-11-16,0 0 0 16,77-13-2-16,-43 4-1 0,3-1-48 15,8 1-78-15,-7 1-124 0</inkml:trace>
  <inkml:trace contextRef="#ctx0" brushRef="#br0" timeOffset="81085.72">18244 16056 429 0,'0'0'5'0,"0"0"-5"16,0 0-5-16,76-41-164 0</inkml:trace>
  <inkml:trace contextRef="#ctx0" brushRef="#br0" timeOffset="81207.6">18680 15981 501 0,'0'0'23'0,"0"0"43"0,0 0-19 0,0 0-47 15,0 0 0-15,0 0-81 0,66-53-152 16</inkml:trace>
  <inkml:trace contextRef="#ctx0" brushRef="#br0" timeOffset="81588.02">19640 15454 445 0,'0'0'28'0,"0"0"3"0,0 0 18 15,0 0-8-15,63-25-13 16,-25 44-2-16,7 10-1 0,5 10-7 0,-2 7 10 15,-5 6-1-15,-1 6-4 16,-7 1 12-16,-7 5-5 0,-10 3-10 0,-7 4-12 16,-6 2 0-16,-5 4-3 15,-12 4-1-15,-7 2-1 0,-8-2-2 0,-8-3 1 16,-9-10-2-16,-2-6 2 0,-9-4 0 16,10-11 0-16,0-6-1 0,7-3 1 15,5-7-1-15,2-3-1 0,5-9 1 16,7-7 0-16,4-5-1 0,2-5 0 15,4-2 0-15,1-5-2 0,6-8-30 16,2-12-28-16,12-14-43 0,7-4-105 16</inkml:trace>
  <inkml:trace contextRef="#ctx0" brushRef="#br0" timeOffset="83335.62">21655 15478 459 0,'0'0'28'0,"0"0"-8"15,0 0 48-15,0 0-19 0,-6 0-25 16,15 5-2-16,6 0 14 16,5 2-7-16,6 0 0 0,3-4-1 15,4 1-7-15,5-2-1 0,1-1-4 0,6-1-3 16,1 0-2-16,3 0-3 0,0-5-1 16,2-2-2-16,-3 0-3 15,-6 1 0-15,-2-2-1 0,-10 2 0 0,-9-1-1 16,-9 5 0-16,-8-1-6 0,-4 1-38 15,-10 2-8-15,-3 0-17 0,-5 0-5 16,-6 0-17-16,-5 0-3 0,-3 0 19 16,0 0 39-1,2 0 33-15,5 0 3 16,5 0 4-16,5 0 27 0,6 4 4 0,5 5 3 0,3 3 1 0,1 4-1 0,1 7-7 16,6 4-10-16,-1 4-1 0,1 4 0 15,2 4-2 1,-5 1 0-16,-3 5-4 0,-1 2 3 15,0-1-10-15,-5 0-4 0,-7-2 1 0,2 2 2 0,-5-4-5 16,-1-2 0-16,-3-3-1 16,-1-8 2-16,3 0-1 15,-2-5 1-15,1-4 21 0,-1-4-3 16,-1-5-5-16,6-6 2 0,-2-3 0 0,2-2-2 0,-1-5 1 16,-1-7-5-16,0 2 0 0,1-4-3 15,-1-4-2-15,1 1 0 0,-1-4-5 16,2 1 1-1,-1-1-2-15,6 0 0 0,4 4 0 0,2 3-5 0,4 6-26 16,10-2-35-16,8 0-61 0,4-1-151 0</inkml:trace>
  <inkml:trace contextRef="#ctx0" brushRef="#br0" timeOffset="83787.68">23068 15372 387 0,'0'0'38'16,"0"0"-10"-16,-8-56 8 0,-4 56 36 15,2 0-19-15,-4 9-23 0,-5 7-9 16,-7 9-11-16,2 6 2 0,-4 9 3 16,2 7 4-16,2 8 2 0,3 10-4 15,-1 4-3-15,1 10-1 0,1 6-2 16,1 6-2-16,2 4-3 0,1 8 1 15,0 1 0-15,-1-3-3 16,2-6 4-16,2-12 0 0,5-13-5 0,5-18 0 16,3-9 3-16,0-7-1 15,7-8-2-15,-2 0-2 0,5-9-1 0,-3-6 0 16,3-9 0-16,1-4 0 0,3-4-3 0,5-11-16 16,2-5-29-16,4-12-51 15,3-5-64-15,-6-2-179 0</inkml:trace>
  <inkml:trace contextRef="#ctx0" brushRef="#br0" timeOffset="84295.76">23158 15757 476 0,'0'0'3'15,"0"0"0"-15,0 0 34 0,13-53 32 0,-13 51-28 16,1 1-5-16,0 1-15 15,0 1-14-15,1 8-6 0,4 5 0 16,3 6 5-16,0 3 1 0,1 6 0 16,-2 0 1-16,-1 1 3 0,2-2-1 15,-1-1-3-15,1-2-1 0,-2-5 0 16,1-3-2-16,1-1 0 0,-1-3-1 0,0-2-1 16,3-2-1-16,-4-4 2 15,3-2-3-15,-4-2 1 0,5-1 0 0,-5-2 1 16,3-4 1-16,-3 2-1 0,5-5 1 15,-4 1 1-15,3 0 1 0,-3-2 2 16,3-1-1-16,-4 1 0 16,4 1 1-16,-3-1-2 0,3-1-1 15,-4-2 0-15,3 0-1 0,-1-1 0 0,-1-1-1 16,1-1 0-16,0 0-1 16,0-3 0-16,-2-1 0 0,2 1 0 0,-4-3 3 15,1 4-4-15,0-1 2 16,-1 4 1-16,-4 3 0 0,0 0 0 0,0 5-1 15,-1 0 3-15,-2 3-3 16,-5 2 1-16,3 0 1 0,-6 2-2 0,2 0 2 0,-3 1-4 16,-3 5 2-16,1 0 0 15,2 5-2-15,1 1 1 0,1 0-1 16,6 1 1-16,3 0-1 0,1 0 0 0,3 0 0 16,9 2-1-16,4 0 0 15,5-1-5-15,6 1-33 0,4-1-55 0,1-1-41 16,-5-8-177-16</inkml:trace>
  <inkml:trace contextRef="#ctx0" brushRef="#br0" timeOffset="84574.86">23661 16104 352 0,'0'0'166'0,"0"0"-122"16,0 0-7-16,0 0 12 0,0 0-23 15,-5 51 6-15,1-26-1 16,-7 1-9-16,-3 4-13 0,0-3-3 0,-4 0-2 16,-3-1-1-16,2-1-1 0,-2-1-1 15,2-1 0-15,1-4-1 0,9-6-1 16,5-4-15-16,4-7-47 0,6-2-57 15,5-7-196-15</inkml:trace>
  <inkml:trace contextRef="#ctx0" brushRef="#br0" timeOffset="85137.38">23998 15813 452 0,'0'0'112'16,"0"0"-104"-16,20-56 11 0,-19 53 47 15,-1 1-14-15,0 2-16 0,0 0-6 16,0 0-15-16,0 6-10 0,-4 5-4 16,-4 6 2-16,0 3-2 0,-3 3 1 15,4 2-2-15,-2 0 0 0,6 0 0 0,-1 1 0 16,2-2 0-16,2-3-1 15,1-1 1-15,3-2-2 0,0-5-10 16,5-5-11-16,-3-3 1 0,4-3 6 16,1-2-2-16,2-3 4 0,2-6 10 0,2-1 2 15,-1-1 1-15,-2-2-1 0,-1 0 1 16,-3-4 1-16,1 2 1 0,-3-1-1 16,2 0 1-1,-5 5 0-15,2 3 2 0,-3 0 7 0,-2 6 2 0,0 1-1 16,1 1-1-16,2 6-6 0,-1 4-2 15,-1 4 4 1,1 0 2-16,3 1 4 0,-3-1-2 16,1-2 1-16,5 2-2 0,-3-2-2 0,4-2-1 15,1-2 1-15,-2-3-1 0,1-4 0 0,4-1 2 16,-4-7 4-16,-1-5 0 0,3-3 3 16,-5-2 2-16,2-1-4 0,-3-2-2 15,-1-1 3-15,-3 2 0 0,-2-3-3 16,0-2-2-16,-1-2-2 0,-1 0-3 0,-2-1-1 15,-6 2-2-15,1 3-1 0,-5 4 0 16,2 3 0-16,0 3-1 0,-1 5-8 16,2 2-21-16,3 1-9 0,6 2-17 15,1 0-35-15,1-1-10 0,7 0-36 16,0 0-99-16</inkml:trace>
  <inkml:trace contextRef="#ctx0" brushRef="#br0" timeOffset="85377.59">24327 15600 166 0,'0'0'198'0,"0"0"-151"0,0 0 18 0,0 0 20 16,61-45-26-16,-35 41-7 0,3 4-11 16,0 3-9-16,3 6-1 0,0 7-3 0,-2 5-4 15,-4 4-3-15,-5 2-3 16,-4 4-2-16,-4 4-2 0,-5 1-2 0,1 2-1 16,-6 0-2-16,-3 2-1 15,0 1-2-15,-11 0 4 0,0 2-8 16,-11-4 0-16,-3 3-2 15,-6-3 0-15,-6-2 0 0,-5 3 0 0,-6-3-13 0,-5-1-21 16,-12-1-25-16,-5-7-55 0,-9-6-38 16,5-7-175-16</inkml:trace>
  <inkml:trace contextRef="#ctx0" brushRef="#br0" timeOffset="85761.57">21315 15284 488 0,'0'0'17'15,"0"0"-11"-15,0 0 48 0,0 0-5 16,0 0-28-16,0 0-3 0,0 0 1 16,48 50-5-16,-42-7 3 0,-1 7 8 15,-1 9 1-15,1 5-1 0,0 6-1 16,-2 7-5-16,1 2-4 0,-1 6-8 15,-3-2-7-15,0 7 0 16,-5 2 0-16,-4-1 0 0,-2-2 1 0,0-7 0 16,3-8 1-16,3-9-2 0,5-8-17 15,1-13-33-15,11-7-33 0,8-9-70 16,2-16-199-16</inkml:trace>
  <inkml:trace contextRef="#ctx0" brushRef="#br0" timeOffset="86136.58">24831 15254 539 0,'0'0'12'0,"0"0"-12"0,0 0 0 16,0 0 10-16,10 89 20 0,-9-37 2 16,-1 12 0-16,-9 7-9 15,-1 5 3-15,-5 5 0 0,-7 1-3 0,-2 1-6 16,-5-1-5-16,4-3 3 0,2-3-4 15,4-7-4-15,4-5 3 0,6-9-4 16,1-10 3-16,7-7-5 0,1-8 1 16,0-8-1-16,2-4-1 0,4-5-1 15,0-4-2-15,-6-3-2 0,0-4-20 16,-1-3-67-16,-14-13-59 0,-3-5-265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941.31" units="1/cm"/>
          <inkml:channelProperty channel="Y" name="resolution" value="1658.24902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4-10-15T08:56:45.3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4457 11494 188 0,'0'0'175'0,"-22"-2"-172"16,17 2 1-16,3 0 55 0,1 0 1 15,1 0-21-15,0 0-5 0,0 0-11 16,2 0-13-16,5 0-1 0,10 0 4 15,4 0 19-15,4 2 2 0,7-2-8 16,3 0-8-16,4 0 0 0,0 0 1 16,5-1-5-16,1 0 2 0,-1-1-5 15,5 2-4-15,-3-3 0 0,-2 3-1 16,-1 0-1-16,-3 0 0 0,-5 0-1 16,-7 0 0-16,-9 0 1 0,-10 0-3 15,-6 0-1-15,-3 0 0 0,0 0-1 16,0 0 1-16,-1 0 0 0,-3 0-1 0,-8 0-10 15,-4 0-36-15,-2 0-41 0,-4 0-39 16,0 0-164-16</inkml:trace>
  <inkml:trace contextRef="#ctx0" brushRef="#br0" timeOffset="354.1">4749 11462 333 0,'0'0'89'0,"0"0"-20"0,0 0 3 15,0 0-26-15,0 0-32 0,0 0-3 16,21 70 26-16,-15-30-3 0,0 3-10 0,2 3-2 16,-6 3-6-16,-2-1-8 15,0 2 4-15,-4-1-7 0,-3-2-3 0,3-4-1 16,1-3 0-16,-1-6 0 16,-1-2 0-16,0-5-1 0,1-4 0 15,-3-4 2-15,1-5-2 0,0-1 1 0,-3-1 19 16,-2-1 8-16,-2-1-4 0,-8-2-6 15,-2 0 0-15,1-1 0 0,-5-4-6 16,-1-2 1-16,2-1-1 0,-4-6-1 16,-1-3 2-16,1-5 1 0,-3-4 1 15,-1-3-9-15,0-4-6 0,0 0 0 16,3-1 0-16,7 7 0 0,6 5 0 16,5 4 0-16,7 7 0 0,3 3 0 15,0 0 0-15,3 9-24 0,0 3-33 16,13-1-33-16,7-2-59 0,7-9-150 0</inkml:trace>
  <inkml:trace contextRef="#ctx0" brushRef="#br0" timeOffset="1064.27">6090 11778 188 0,'0'0'235'16,"0"0"-174"-16,0 0-23 0,0 0 15 0,0 0-15 16,0 0 4-16,57 5-1 15,-37-3-7-15,6-2-5 0,-1 0-5 16,3 0-1-16,-1-2-4 0,0-1-5 15,3 2-3-15,-6-2-3 0,0 1-3 16,-3 1 0-16,-4-1-3 0,-1 0-1 0,-4 1 0 16,-6 0-1-16,2 1 0 0,-6 0 0 15,-1 0-1-15,-1 0-18 0,0 0-41 16,-2 4-20-16,-7-1-18 0,1 1-30 16,-4 0-74-16</inkml:trace>
  <inkml:trace contextRef="#ctx0" brushRef="#br0" timeOffset="1310.4">6106 11893 287 0,'0'0'66'0,"0"0"-22"0,0 0 16 15,0 0 0-15,0 0-3 0,0 0-23 16,0 0 3-16,66 28 5 0,-34-28-9 0,4 0-5 16,-3-3-1-16,-3 0-7 15,-1 0-8-15,-2 1 0 0,-2-2-2 0,1 1 1 16,-6 1 4-16,-6 1-7 15,-10 1-2-15,-1 0-2 0,-3 0 0 16,0 0 1-16,0 0-2 0,0 0-1 0,0-1 2 16,-1-1-3-16,-3 1 0 0,-2-2-1 15,-3-1 0-15,2-1-26 16,-3 0-26-16,3 0-33 0,-3-2-35 0,-1 0-171 16</inkml:trace>
  <inkml:trace contextRef="#ctx0" brushRef="#br0" timeOffset="3121.6">7757 11816 429 0,'0'0'40'0,"0"0"-34"16,0 0 11-16,0 0 36 0,-16-54-17 16,5 41-15-16,-5-1-3 0,-5 2-4 0,-2 4-3 15,-6 3 1-15,4 0-3 0,-3 5-2 16,-2 5-1-16,4 4-1 0,-2 7-1 16,0 3 1-16,4 3 3 0,3 4 2 15,8 1-3-15,0 1-3 0,10 0-2 16,3-2 1-16,3 0-2 0,9-2 0 15,2-2 1-15,8-5-1 16,2-3 1-16,7-6 0 0,3-5 2 0,-1-3-1 16,6-5 0-16,-3-5 0 0,1-2-2 15,-6-3 4-15,-7-2-3 0,1-2 0 16,-8-4 0-16,-5 0 0 0,-4-3 2 16,-3-5 9-16,-1-3 2 0,-4-9-1 15,0-2-5-15,-3-4-2 0,-3 1-5 16,1 5-1-16,-3 7 1 0,4 8 3 15,0 9 1-15,0 7 0 16,0 8 0-16,3 1 2 0,1 3 2 0,-2 5-5 0,-1 6-5 16,-2 14-2-16,-2 3 2 0,4 7 1 15,2 4 2-15,1 2 1 0,0 0 1 16,0 0 3-16,5-1 3 0,1-3-2 16,1 0-2-16,3-3-5 0,0-3-1 15,5-1 0-15,3-2-1 0,7-6 0 16,0-1-19-16,6-6-39 0,4-7-70 15,-2-3-82-15,-4-5-264 0</inkml:trace>
  <inkml:trace contextRef="#ctx0" brushRef="#br0" timeOffset="3736.85">8105 11891 301 0,'0'0'174'0,"0"0"-121"16,0 0-18-16,0 0 16 0,0 0-2 15,0 0-13-15,54-5 4 0,-31 2-7 16,-1-2-12-16,2 1-1 0,-4-1-3 16,0 1-7-16,0-1-3 0,-3-2-5 15,-1 0 1-15,-4 0-1 0,-2 0-1 16,-5-4 2-16,-1 1-3 0,-2-3 2 16,-2-5 2-16,-2 2-2 0,-5-2-1 15,-5-2 0-15,-1 4-1 0,-3 0 0 16,-1 4 0-16,-3 3-1 0,1 5 0 15,-1 4 0-15,-3 0 0 0,5 4 1 16,-1 6 0-16,3 5-1 0,2 3 0 16,2 1 0-16,2 5 1 0,1-1 0 0,6 2 1 15,3 0 0-15,1-1 0 0,8-1 0 16,5 0 0-16,3-2 0 0,6 0 1 16,3-4-2-16,2 0 2 0,3-4-1 15,1-3-1-15,0-1 1 0,-1-4-1 16,0-3 1-16,-3-2 0 15,-1-3-1-15,0-5 2 0,-4-1-1 0,2-3 0 16,-1-1 1-16,-4-4-1 0,0-1 0 16,-2-5-1-16,0-4 1 0,-4-4 0 15,0-5 0-15,-1-2 0 0,-3-1-1 16,-4 0 1-16,-2-1 0 0,-3-1 1 16,-1 3-2-16,-4 4 1 0,-2 6-1 15,-1 6 2-15,1 7 1 0,1 4 1 16,-2 4-1-16,4 4 1 0,-1 2 0 15,2 1 4-15,-2 6-4 0,-4 5-4 16,0 10 0-16,0 3 0 0,2 5 0 16,2 3 2-16,1 3 0 0,3 3 2 0,0 0 2 15,3 1-1-15,2-1-1 16,2-1-1-16,3 0-1 0,-2-1-1 16,2-5-1-16,1-3 0 0,-2-5 1 0,3-6-2 15,1-4-7-15,3-5-21 0,2-7-15 16,0-1-46-16,0-8-63 0,-2-4-123 15</inkml:trace>
  <inkml:trace contextRef="#ctx0" brushRef="#br0" timeOffset="3900.5">8596 11739 466 0,'0'0'67'0,"0"0"-5"16,0 0-2-16,0 0-18 0,0 0-27 15,60 7 33-15,-18-7-1 0,5-2-26 16,2-1-11-16,-2-3-7 0,1 0-3 16,3-3-10-16,1-7-134 0,-2-2-179 0</inkml:trace>
  <inkml:trace contextRef="#ctx0" brushRef="#br0" timeOffset="4528.22">9541 11108 160 0,'0'0'91'0,"0"0"56"16,0 0-78-16,0 0-18 0,0 0 1 0,0 0-21 16,77 0 4-16,-41-2-1 0,4 2-6 15,-1 0-6-15,-6 0-5 16,-3 0-8-16,-5 0-6 0,0 0-3 15,-4 0 0-15,-4-1 0 0,-5 1 0 16,-10 0-2-16,-2 0-34 0,-8 0-34 0,-9 0-7 16,-9 2-10-16,-7-2-54 15,-8 0-16-15</inkml:trace>
  <inkml:trace contextRef="#ctx0" brushRef="#br0" timeOffset="5020.4">9502 11076 224 0,'0'0'71'0,"0"0"-11"0,0 0 14 16,0 0-15-16,0 0-33 15,0 0-10-15,0 0-7 0,0 0 27 16,5 52 8-16,3-27-3 0,-3 6-6 0,-1 3 0 16,1 2-9-16,1 6 0 0,-3 3-6 15,0 5-5-15,-1 0-3 0,-1 2-1 16,0 1-5-16,-1 2-2 0,0 0-1 16,0 1-1-16,0 1 1 0,0 3-1 0,-3 2 0 15,-1 2-1-15,0 1 1 0,-1 1-2 16,-1 1 0-16,3 2 1 0,-1 2 0 15,0 3-1-15,0 1 2 0,1 3 3 16,-3-1-4-16,1 0 3 16,0 2 0-16,1 0-2 0,-1 4-1 15,-1 2 1-15,0-5-1 0,1-1 1 0,0-2-2 16,2 2-2-16,-1-5 2 0,2-2 0 16,-2-7 2-16,2-5 1 0,1-4-2 15,-1-3 2-15,2-7-1 0,0-4 1 16,0-3 0-16,0-3-1 0,0-4 0 15,3-4-2-15,-2-5 0 0,1-5-1 16,-2-4 1-16,1-3 0 0,-1-5 1 16,0-4-1-16,0-2 0 0,0 0 1 0,0 0 1 15,0 0-1-15,0 1 1 16,0 1 1-16,0-2 0 0,0 0 4 0,0 0 9 16,0 0-6-16,0 0-4 15,0-3-1-15,2 3-2 0,-1-1-1 0,3-1 0 16,7-1-2-16,9-4 0 0,11-4-1 15,11 0 1-15,12-2 0 0,9 2-19 16,14-6-37-16,9 1-21 16,17-8-41-16,10-1-187 0</inkml:trace>
  <inkml:trace contextRef="#ctx0" brushRef="#br0" timeOffset="6013.84">13645 10907 179 0,'0'0'129'0,"0"0"-41"15,0 0-36-15,0 0 14 0,66-34-6 16,-40 32-25-16,5-1-3 0,0 3-4 0,3-1-11 16,1 0-6-16,-1 1 3 15,2 0-1-15,-2 3-3 0,-1-1 1 16,-2 0 0-16,-3 1-1 0,-6-1-1 16,-3 3 0-16,-7-2-1 0,-4 0-5 15,-2 2 1-15,-4 1-1 0,0 2 0 16,-1 2-1-16,-1 4-1 0,0 3 0 15,-2 2 2-15,-2 7-1 0,-2 2 0 0,-2 5 1 16,0 4 0-16,-2 1 4 16,-2 3 1-16,0 2 1 0,1 1-4 0,-2 5-5 15,2 4 2-15,1-1 0 0,-2 3 1 16,1 1-1-16,0 3 0 0,1-1-1 16,1 5 3-16,3 0 1 0,-2 1 1 15,3 5-1-15,2-2-1 0,1 3 0 16,1-1 0-16,1 3 0 0,-1 0-4 15,0 0 1-15,1 1-1 0,-1 3 0 16,0-3 2-16,1 3 1 0,-1 1-2 16,1-2 2-16,0-1 1 0,0-5-1 15,0-3 0-15,3-5 7 0,3-2-10 16,1 0 0-16,-1-2 0 0,1-3 1 0,0-3-1 16,-1-4 1-16,1-3 0 15,0-5 0-15,-1-2 0 0,2-5 0 16,-3-4 0-16,1-3 0 0,0-6 0 0,-2 0 1 15,-1-5-2-15,-1-5 0 16,-2-1 1-16,0-4-1 0,0-2 0 16,0 0 0-16,0-2 2 0,0 0 1 0,-1 0 2 15,-2-2 5-15,-4-1 0 0,-5-2-5 16,-3 2-3-16,0 0-1 16,-2 2 1-16,-4-2-1 0,-6 3 0 0,-2-1-1 15,-8 1 0-15,-6 0 0 0,-9 1-1 16,-7 3 1-16,-10 4 0 0,-7 3-2 15,-7 4-15-15,-7 2-22 0,-6 4-33 16,-3-5-78-16,10-4-60 16,16-5-191-16</inkml:trace>
  <inkml:trace contextRef="#ctx0" brushRef="#br0" timeOffset="7522.48">5350 11561 206 0,'0'0'201'0,"0"0"-189"16,-25-58 3-16,16 42 54 0,-3 5-2 15,1 3-24-15,-3 2-13 0,1 5-3 16,-3 1-8-16,-4 4-4 0,-4 9-3 16,-2 10 1-16,0 8-1 0,-4 8-2 15,1 6 1-15,4 7 0 0,-2 5 0 16,3 4 0-16,0 4 0 0,7-1-2 16,4-1-1-16,6-4-1 0,7-5-3 15,2-4-1-15,10-5-3 0,2-4 0 16,6-4 0-16,2-8 0 0,6-3 1 15,4-7-1-15,-1-7 1 0,2-5-1 16,-1-5-6-16,0-4-44 0,-6-8-40 0,-2-7-58 16,-7-1-157-16</inkml:trace>
  <inkml:trace contextRef="#ctx0" brushRef="#br0" timeOffset="7910.22">5279 11833 407 0,'0'0'20'0,"0"0"0"0,0 0 34 16,58-17 9-16,-43 25-23 0,-5 1-8 15,-2 6-11-15,-5 2-10 0,-3 3-7 16,-2 3 1-16,-7 2-4 0,-3 1 1 0,-5 1 0 16,0-3-1-16,1-1 0 15,1-5-1-15,2-5-1 0,5-2-3 16,3-7 2-16,3-1 2 0,2-3 1 15,0 0 0-15,0-2 3 0,1-9 13 16,5-3 12-16,3-4-21 0,6-2-1 16,0 0 1-16,3 1-4 0,-1-5 0 0,1 4-1 15,1 0 1-15,-3 2-1 16,-1 4 1-16,-3 0 3 0,-7 5 9 16,1 2 4-16,-3 3 2 0,-1 0 2 0,-2 3-2 15,0 1-6-15,0 0-2 0,0 0-5 16,0 5-6-16,0 6-3 15,1 4 0-15,1 4 1 0,-2 0-1 0,1 2 0 16,2-1 1-16,2 2-2 0,2 0 1 16,-1 2-16-16,5 1-38 0,0-2-35 15,-3-1-29-15,2-6-154 0</inkml:trace>
  <inkml:trace contextRef="#ctx0" brushRef="#br0" timeOffset="8099.53">5535 12154 373 0,'0'0'198'0,"0"0"-171"16,0 0 23-16,0 0 21 0,0 0-18 16,0 0-33-16,0 0-13 15,0 0 2-15,0 0 1 0,-26 67 1 16,12-48-3-16,2 3-4 0,-2-2-2 0,-1-4-1 16,4 2-1-16,2-6 0 0,3-1 0 15,2-3-2-15,3-5-41 0,1 0-42 16,2-5-31-16,5-5-112 0</inkml:trace>
  <inkml:trace contextRef="#ctx0" brushRef="#br0" timeOffset="8512.81">5641 11752 413 0,'0'0'93'15,"0"0"-66"-15,0 0 34 16,0 0 20-16,0 0-33 0,0 0-26 15,0 0-10-15,0 0-3 0,0 0 8 0,12 2 4 16,-8 13-10-16,3 1-7 0,-1-2-1 16,5 2-2-16,2-1 1 0,1-2-2 15,1-3 0-15,-2-3-7 0,-1-3-27 16,-5-3-17-16,0-1 9 16,-1-6 12-16,-3-3 22 0,3-5 8 15,1-1 2-15,-4-4 0 0,1-4 2 0,3 1 12 16,-4-2 5-16,4 5 3 0,1 2-6 15,-4 2 3-15,2 8-3 0,-1 0-1 16,-2 6 3-16,4 1-6 0,0 4-8 16,-1 9-6-16,3 4 3 0,-4 5 1 15,-2 4 1-15,-3 3 5 0,0 2-1 16,-6-1 0-16,-3 2-2 0,1 1 1 16,-6-1-5-16,2 1 2 0,0-5-2 15,1 0-2-15,-1-2-1 0,4-4 0 16,-3-4 0-16,3-4-1 0,0-3-1 0,3-3-9 15,-2-6-27-15,2-2-20 16,3-4-22-16,-1-8-19 0,-1-5-92 0,3-3-146 16</inkml:trace>
  <inkml:trace contextRef="#ctx0" brushRef="#br0" timeOffset="8791.21">5785 11387 376 0,'0'0'63'15,"0"0"-27"-15,55-34 13 0,-34 47 19 16,4 6-23-16,4 7 2 0,-4 5-12 0,0 8-6 16,-4 3-8-16,-1 6 2 0,-1 3-6 15,-6 3-5-15,-1 5-6 0,-2 3-2 16,-7 3 11-16,-3-1-13 0,-5 1 1 16,-8-2-3-16,-3-3 0 0,-7-2-2 15,0-4 2-15,-7-2-3 0,0-3 1 16,-2-10 1-16,-3-7-4 15,3-4-24-15,4-10 29 0,5 0 0 0,6-8 1 16,1-4 0-16,3-5-1 0,0-1-6 16,1-4-26-16,1-9-25 0,6-5-37 15,0 0-131-15</inkml:trace>
  <inkml:trace contextRef="#ctx0" brushRef="#br0" timeOffset="9558.34">10124 11372 408 0,'0'0'21'15,"0"0"-16"-15,0 0 28 0,-57-33 15 16,41 31 2-16,1 2-16 16,-1 0-10-16,1 5-6 0,2 4-4 15,0 5-1-15,1 4-4 0,1 6-1 16,1 2 2-16,3 2-4 0,3-2-1 0,3 4 1 15,1-4 1-15,1-2-5 0,7-3 3 16,2-4-4-16,4-3 0 0,1-1 1 16,2-5 1-16,1-2 3 0,4-5 3 15,1-1 4-15,-2-9 1 0,2-3 0 16,1-3-2-16,-5-5 0 0,-3-3 2 16,-1-2 0-16,-7-3-3 0,-2-3-2 15,-6-4 0-15,-6-2-1 0,-8-4-1 16,-7-1-4-16,-4 1 0 0,-8 6-3 15,-1 6 2-15,1 10-2 16,1 8-1-16,3 7 1 0,3 3-1 0,2 1 1 16,5 4 0-16,6 3-3 0,8 5 0 0,5 1-24 15,4 5-18-15,12 4-16 0,9-1-17 16,11 0-54-16,-1-5-119 0</inkml:trace>
  <inkml:trace contextRef="#ctx0" brushRef="#br0" timeOffset="9810.42">10545 11354 449 0,'0'0'157'16,"0"0"-146"-16,4-60 37 0,-4 51 28 16,0 4-17-16,1 3-16 0,-1 2-8 15,0 0-14-15,0 0-14 0,0 9-6 16,0 4-1-16,0 9-1 0,0 2 1 15,0 1 1-15,0 1 1 0,0 0 0 16,0-2-2-16,0 2 1 0,0-3-1 0,1-1 0 16,-1-1 0-16,0-1 0 0,0-5-1 15,0-1-10-15,0-4-35 16,0-4-26-16,0-4-22 0,1-2-41 0,-1-1-103 16</inkml:trace>
  <inkml:trace contextRef="#ctx0" brushRef="#br0" timeOffset="10045.62">10293 11254 391 0,'0'0'24'0,"0"0"24"15,0 0 26-15,0 0 1 16,0 0-24-16,0 0-13 0,0 0-10 0,60-36-8 16,-20 37 12-16,1 2-4 15,4 1-1-15,2-2-1 0,-2-1-8 16,0-1-4-16,0-1-2 0,-1-3-2 0,-6-1-4 15,-6 0 1-15,-8 1-4 16,-10 0 0-16,-6 3-2 0,-6 1-1 0,-2 0 1 16,0 0-1-16,-8 1 0 0,-5 7-17 15,-9 2-27-15,-4 4-32 16,-3 1-45-16,-2-2-83 0</inkml:trace>
  <inkml:trace contextRef="#ctx0" brushRef="#br0" timeOffset="10378.21">9805 11762 510 0,'0'0'43'16,"0"0"-7"-16,0 0 25 0,0 0-9 15,0 0-9-15,0 0-8 0,0 0-16 16,54-21-8-16,-20 17 1 0,8 4 0 15,6 0-1-15,5 0 2 0,6 0-3 16,3-1-1-16,7-2-3 16,0-1 2-16,3 1 0 0,4-2-3 0,-3 1-1 15,3 1 0-15,-4-1 0 0,-6 4 0 16,-7-1-2-16,-13-1 0 0,-13 2 0 16,-10-2 0-16,-16 2-1 0,-6-1 1 15,-1 1-1-15,-6 0 1 0,-11 0 0 0,-9 3-2 16,-12 1-7-16,-11 4-22 15,0 2-20-15,-4 2-38 0,0-4-39 16,7 0-133-16</inkml:trace>
  <inkml:trace contextRef="#ctx0" brushRef="#br0" timeOffset="10911.58">10171 12022 169 0,'0'0'211'0,"0"0"-195"16,0 0 15-16,0 0 35 15,0 0-20-15,0 0-12 0,0 0-8 0,-51-8-9 16,38 16-1-16,2 3 1 16,0 3 1-16,3-1-2 0,-3 6-4 0,3 0-3 15,-1 1 0-15,4 4 1 0,-2-4-1 16,3 1-1-16,1-1-1 0,2 0-2 15,1-2-1-15,1-2 0 0,6-1 0 16,3-3-1-16,1-5-1 0,2 0 3 16,4-5 7-16,2-2 7 0,6-6-2 15,-1-6-5-15,2-5-2 0,-7-5 0 16,1 0 0-16,-6-3 2 0,-4-3 0 16,-3-1 0-16,-4-5 1 0,-3 0-2 15,0-2-2-15,-7-1-2 0,-6 4-3 16,-3 4-4-16,-5 5 0 0,-4 9 0 0,-2 7-2 15,-3 3-1-15,4 5 1 0,4 0-1 16,5 2-4-16,10 5-24 0,5 3-18 16,4 2-34-16,12-1-32 0,6 2-54 15,1-5-153-15</inkml:trace>
  <inkml:trace contextRef="#ctx0" brushRef="#br0" timeOffset="11361.14">10379 12020 437 0,'0'0'74'0,"0"0"-41"16,67 9 17-16,-44-4 1 0,-1 2-13 16,-5 1-4-16,-5 4-14 0,-3 3-14 15,-4 1-5-15,-3 3 1 0,-2 2-2 16,-7 1 0-16,-7 4 0 0,-3-3-2 0,-2 2-2 16,0-3-9-16,-2-1-1 0,3-5 7 15,3-3 6-15,5-5 1 0,3-4 0 16,4-1 1-16,3-3 1 0,0-1-1 15,9-8 2-15,5-3 5 0,5-6-2 16,5 0-4-16,3-2 0 0,2 0-1 16,-1-1 0-16,2-1 4 0,-1-1-1 15,-4 2 4-15,0 0 3 0,-8 3 1 16,-2 2 9-16,-6 3 2 16,-3 5 2-16,-4 2 1 0,-1 6-2 0,-1 0-6 15,0 0-3-15,-6 1-10 0,-5 7-4 0,0 2 1 16,2 5-2-16,1-1 1 0,3 2-1 15,5 4 0-15,0-1 0 16,1 2 0-16,8-1-1 0,0 0 1 0,5 2 0 16,-1-4 0-16,4 1 0 0,-2-3 0 15,0-3-1-15,-4-2 1 16,0-5 0-16,1 0 0 0,-4-1 0 16,1-5 0-16,-5 0 0 0,2 0 0 15,-4 0 0-15,-1-6-3 0,-1 0-7 0,-1 2-7 16,-7-4-19-16,-4 4-34 0,-3-3-44 15,-2 0-134-15</inkml:trace>
  <inkml:trace contextRef="#ctx0" brushRef="#br0" timeOffset="14413.94">10143 13188 277 0,'-2'-15'152'15,"-5"6"-140"-15,1 2-2 0,-3 4 31 0,-3-1-13 16,1 2 3-16,-4 2-15 0,0 2-7 16,-3 5-4-16,-1 0 1 0,2 6 5 15,1-2 3-15,2 6-5 16,1 0-2-16,3 1 0 0,3 0-1 0,2 1 0 16,5-1-3-16,0-1-2 15,4-1 2-15,4-1 1 0,2-3 1 0,2 1 0 16,3-6-2-16,1-2 0 0,2-3 2 15,1-2 5-15,1-5-1 0,1-4 3 16,0-5-2-16,0 0-1 0,-3-5-1 16,-1-2 2-16,-3-2 0 0,-4-1 1 0,-3 0-2 15,-4-4 3-15,-1 2 0 16,-5-4-1-16,-6-1-2 0,-5 0-3 16,-5-2-1-16,-4 1-2 15,-6 4-1-15,1 3 0 0,-1 8-2 0,-3 3 0 16,5 6 0-16,1 4 0 0,0 4-1 15,7 0 1-15,5 5-2 0,6 2 1 0,3 1 0 16,5 1-1-16,0 2-1 0,10 5-13 16,8 1-24-16,8 0-9 0,7 0-17 15,4 0-54-15,5-3-65 0</inkml:trace>
  <inkml:trace contextRef="#ctx0" brushRef="#br0" timeOffset="15934.14">10450 13142 235 0,'0'0'42'0,"0"0"-25"15,0 0 12-15,0 0 32 0,0 0-14 0,0 0-13 16,0 0-12-16,0 0-5 0,-16-41-4 16,16 40 3-16,0 1 6 15,-1-3-7-15,1 2-2 0,0-2-1 0,0 0 2 16,-1 1 0-16,1 0-1 0,0 1-1 16,0 0 0-16,0-1 0 0,0 0-3 15,0 2-2-15,0-1 0 0,0 1-2 16,0-1 1-16,0 1 1 0,0 0-2 15,0 0 0-15,0 0-2 0,0 0 0 16,0 0-1-16,0 0 0 0,0 0-1 0,0 0 0 16,0 0 1-16,0 0-2 15,0 0 1-15,0 0 0 0,0 0-1 16,0 0 1-16,0 0-1 0,0 0 1 0,0 0-1 16,0 0 2-16,0 0-1 15,-1 0 0-15,1 0-1 0,0 0 2 0,0 0-2 16,0 0 1-16,0 0 0 0,0 0 0 15,0 0 0-15,0 0-1 0,0 0 2 16,0 0 0-16,0 0 2 0,0 0-3 16,0 0 0-16,0 0 1 0,0-1-1 15,0 1 0-15,0 0-1 0,0 0 0 16,0 0 0-16,0 0 1 0,0 0-1 16,0 0 1-16,0 0-1 0,0 0 0 15,0 0 1-15,0 0-1 0,0 0 1 0,0 0-1 16,0 0 1-16,0 0-1 15,0 0 1-15,0 0 0 0,0 0-1 16,0 0 1-16,0 0 0 0,0 0 0 16,0 0-1-16,0 0 0 0,0 0 1 15,0 0 0-15,0 0-2 0,0 0 2 16,0 0-1-16,0 0 0 0,0 0 0 16,0 0 1-16,0 0-1 0,0 0 0 0,0 0 1 15,0 0-1-15,0 0 0 0,0 0 1 16,0 0 1-16,0 0 3 0,0 0 2 15,0-2 2-15,0-1-2 0,0 0-1 16,0 2-4-16,0-1-1 0,1 1 1 16,-1 0 2-16,0 1 0 0,0 0 0 15,0 0-1-15,0 0-1 0,0 5-2 16,3 10-2-16,1 6 1 0,2 7 1 16,0 4 1-16,3 0 0 0,-5 1-1 15,1-4 0-15,1 1 1 0,-2-4 0 16,-1-1 0-16,3-3-1 0,-2-4 0 0,-2-1 0 15,0-4 1-15,-1-4 0 16,1-1-1-16,-1-3 1 0,-1-2-1 16,1 0 0-16,-1-3 1 0,0 1-1 15,0-1 1-15,0 0 0 0,1 1 2 16,-1-1 2-16,0 1 2 0,0-1-2 16,0 0 0-16,1 0 0 0,-1 0 0 15,0 0 0-15,0 0 1 0,1-1-1 0,0 1 1 16,2-4-1-16,-1-2-1 0,0 3-2 15,0-2-1-15,2-1 0 0,-2-1-1 16,4-1 2-16,-3 0-2 0,2-5 1 16,4 2-1-16,-1-5 0 0,3 0 1 15,0-5-1-15,-1-3 1 0,2 0-1 16,0-1 1-16,-3 3-2 0,0 3 1 16,-3 4-2-16,1 6 2 0,-3 4 1 15,-3 2-1-15,0 3 0 0,1 0-1 16,3 6-3-16,2 5 1 0,2 5 3 15,2 3 0-15,0 0-2 0,-3 1 2 16,3 2 0-16,-2-2 0 0,0-1 0 0,-1-1 0 16,-1 1 0-16,-3-4 0 15,2-1 0-15,0-2 0 0,-3-1 0 16,2-3 0-16,1-2 0 0,-2-4 0 0,-2-1 1 16,-1 0 0-16,3-1 0 0,2-2 1 15,-1-6 1-15,2-2-1 0,-1-2-2 16,-4-5 1-16,1-1 2 0,0-7-3 15,-1-3 0-15,-1-3 1 0,-1-6 0 16,0 0-1-16,-2-3 0 16,-1 3 2-16,2 1-2 0,0 6 0 0,-1 7 0 15,2 6 0-15,-2 7 0 0,2 5 1 0,0 2-1 16,0 3 0-16,1 0 1 0,5 0-1 16,9 0-1-16,7 3 1 15,11 1 0-15,9 0 0 0,5-3 0 0,4 0 0 16,-1-1 0-16,-8 0 1 0,-1 0-1 15,-9-5 1-15,-7 1 0 16,-4-1-1-16,-12 3 1 0,-5 2 0 16,-4-2-1-16,-3 2 0 0,-7 0 0 0,-12 4-8 15,-5 5-29-15,-7 5-35 0,-5 1-40 16,0-1-63-16,1-2-222 0</inkml:trace>
  <inkml:trace contextRef="#ctx0" brushRef="#br0" timeOffset="16267.18">10005 13587 278 0,'0'0'174'15,"0"0"-164"-15,0 0 6 0,0 0 53 16,0 0-18-16,-33-12-10 0,39 10-3 15,3 0-18-15,10 2-14 16,9 0-3-16,5 0 3 0,10 0 4 16,3 0-1-16,9 0 0 0,2-1-1 0,9-1 3 15,6-2 1-15,1-3-3 16,3 2-5-16,-3-2-1 0,-3 0 2 0,1 2-3 16,-3-1-2-16,-5 2 3 0,-7-1 27 15,-12-1-22-15,-12 2-1 0,-10-1-1 16,-13 3-2-16,-8 1-1 0,-1-1 0 15,-9 2-1-15,-15 0 1 0,-8 0-3 0,-10 4-10 16,-7 4-31-16,1 2-30 0,-2 0-18 16,2 1-77-16,9-1-179 15</inkml:trace>
  <inkml:trace contextRef="#ctx0" brushRef="#br0" timeOffset="16790.17">10322 13996 269 0,'0'0'173'0,"0"0"-163"0,0 0 4 16,-65-21 38-16,45 21 3 0,0 4-19 16,0 3-1-16,2 2-11 0,1 3-12 15,4 2 1-15,1 5-1 0,5 0 2 16,1 5-7-16,2-2 0 0,4 2-2 16,0-3 2-16,1 0-2 0,6-1-1 15,-2-4-2-15,5 2 1 0,-1-6-1 16,1-1 2-16,2-2 0 0,1-2-1 15,3-5 0-15,2-2 2 0,4-7 4 16,-1-2-1-16,1-7-3 0,4 0 0 16,-2-7 0-16,-1-1 0 0,-1 0 1 15,-4-7 2-15,-2 2 0 0,-4-2 1 16,-5-2 1-16,-5 1-1 0,-4-1 0 16,-8 2-3-16,-10 2-1 0,-6 2-3 0,-7 4 0 15,-3 1-1-15,-6 8-1 16,3 4 0-16,0 4-1 0,3 3 1 0,-1 3-2 15,5 1 2-15,2 3 0 0,6 2 0 16,6 0 0-16,5 2-1 16,6 0 1-16,6 6-2 0,5 0-7 0,5 5-42 15,10 0-29-15,7-6-55 0,-3-5-176 16</inkml:trace>
  <inkml:trace contextRef="#ctx0" brushRef="#br0" timeOffset="17818.56">10631 14016 292 0,'0'0'72'0,"0"0"-22"16,0 0 28-16,10-51 1 0,-1 41-32 15,3 1-11-15,5 4-3 16,0 0-10-16,5 3-2 0,0 2 3 16,-2 0-3-16,3 3-5 0,0 3-4 0,-5 3-5 15,-2 3-1-15,-7 4-4 0,0 2-1 16,-9 2-1-16,0 5 0 0,-13 3 1 16,-4-2-1-16,-4 4 0 0,-7-3-1 15,4-1-5-15,-3-3-9 0,6-5 0 16,0-3 8-16,8-6 4 0,1-3 3 15,8-4 1-15,2-2 0 0,2-1-1 16,0-6 4-16,6-5-1 0,8-3-1 16,2-2 0-16,7 0 3 0,4 2-4 15,-1-2 1-15,0 1-1 0,3 1 0 0,-3-1-1 16,1 1 2-16,1-2 1 16,-4-1 3-16,0 0 3 0,-2 0 3 15,-5 2 0-15,-3 0 3 0,-6 0 1 16,-1 3 0-16,-5 2-3 0,-2 2 0 15,-1 3-3-15,-7 0 0 0,1 3-6 0,-4 2-1 16,-1 1-2-16,-1 0 1 0,-1 7-2 16,0 5 0-16,2 4-1 0,0 4 1 15,3 6-1-15,-1 4 1 0,3 2 0 16,0-1 0-16,5 2 0 0,2-3 0 16,6-1 0-16,3-1 1 0,6-6 1 15,4-2-1-15,7-1 0 0,3-7 0 16,2 1 0-16,6-4 1 0,-3-2-1 15,-2-6 0-15,-3-1 3 0,-4-1-4 0,-7-4 2 16,-3 0 0-16,-8 2 0 16,-3-1-1-16,-4 1 0 0,0 1 0 15,-8-2 1-15,-1 3-2 0,-8-2-3 16,-4 3-5-16,0 0-40 0,0 0-35 0,-1-4-72 16,3-4-209-16</inkml:trace>
  <inkml:trace contextRef="#ctx0" brushRef="#br0" timeOffset="-169352.34">12401 11221 186 0,'-2'-7'7'15,"-2"0"100"-15,0 3-93 16,-1 1 8-16,1 1 23 0,1 1-12 16,-4 0-4-16,2 1-5 0,0 0-9 15,-2 0-4-15,1 0 2 0,-3 0 1 0,0 1-3 16,-2 5-1-16,1 1 2 0,-2 4-1 15,0 2-1-15,2 3 1 0,-2 6-1 16,0 2-3-16,3 0-2 0,-2 3-2 16,3 0 1-16,4-2 1 15,4 0-1-15,0-5-2 0,7 3 0 0,2-4-2 16,4-6 1-16,1-1 0 0,2-5-1 16,2-4 6-16,1-2 1 0,1-1 4 15,-2-3 3-15,0-5-3 0,-2-2 1 16,1-4 2-16,-4 0 5 0,2-1-5 15,-2-4 2-15,0-1-3 0,-4-3-5 16,1-3-2-16,-4-4 0 0,4-3 2 16,-7 1 0-16,-1-5-4 0,-2 2 0 15,-1 1 0-15,-10 2 0 0,-1 6 3 0,-8 2-5 16,-2 5 0-16,-8 8-2 16,-4 1 0-16,-4 5 0 0,-8 2 0 0,4 3 0 15,-2 0-1-15,5 0 1 16,6 2-2-16,7 0 2 0,9 1 0 0,11 0-1 15,0 0 1-15,6 2-4 0,0 0-4 16,11 3-23-16,6 2-13 0,8-1-19 16,10-5-53-16,-4-1-85 0</inkml:trace>
  <inkml:trace contextRef="#ctx0" brushRef="#br0" timeOffset="-166651.35">13029 11161 136 0,'0'-11'95'0,"2"2"10"16,-1-2-55-16,0 1 14 0,-1 0 0 15,0 2-8-15,2 2-17 0,-2 1-6 16,1 1-4-16,-1 3-5 16,0 1-1-16,1 0-3 0,-1 0-2 0,0 0-7 15,0 7-11-15,0 7 0 16,-1 8 0-16,-4 4 3 0,3 6-1 15,-1 0 2-15,-2 2 0 0,1 1-2 16,0-2 0-16,0-3 0 0,3-2-2 0,-2-8 1 16,2 1-1-16,0-8 2 0,1-2-1 15,0-6 1-15,0-2-2 0,0 0 0 16,0-3 0-16,0 0 1 0,0 0-1 16,2-8-6-16,1 2-26 0,-1-5-23 15,-1 2-23-15,-1-1-49 0,0 0-70 16</inkml:trace>
  <inkml:trace contextRef="#ctx0" brushRef="#br0" timeOffset="-166365.28">12845 11137 232 0,'0'0'117'0,"0"0"-93"0,0 0 33 16,0 0 19-16,0 0-15 15,-23-54-20-15,27 49-9 0,5 1-4 0,2 1-11 16,4 2 0-16,5 1-3 0,5 0-2 16,2 1-1-16,3 4-1 0,3-1 0 15,3-1-1-15,2 1 1 0,3-2 1 16,-3-2-2-16,1 0-2 0,-4 0-2 16,-2-3-2-16,-4 2-1 0,-5-3 0 15,-5 3 0-15,-4-1-2 0,-6 0 0 16,-5 2 0-16,-4 0-1 0,0 0 1 0,-10 2-13 15,-6 3-23-15,-8 5-18 0,-10 1-41 16,-7-1-94-16,4-1-135 16</inkml:trace>
  <inkml:trace contextRef="#ctx0" brushRef="#br0" timeOffset="-166003.38">12255 11606 244 0,'0'0'208'0,"0"0"-197"0,0 0 29 16,0 0 31-16,0 0-32 16,0 0-15-16,0 0-5 0,77-12-2 15,-39 11 0-15,7 0 1 0,6-1 0 16,8 0-5-16,4-1-4 0,3-2 2 15,8 0 0-15,0 1-3 0,1-2-3 0,1 3-1 16,-4-3 1-16,-6 2-3 0,-9-1 1 16,-6 0 1-16,-9 0-1 0,-8 1 1 15,-9 0 0-15,-7 0 2 16,-8 1 1-16,-5 2-3 0,-4-2 3 0,-1 3 0 16,0-1 2-16,-6-1-3 0,-6 1-6 15,-4-1 0-15,-7 2-2 0,-1 0-4 16,-1 0-23-16,-2 3-37 0,-1 0-25 15,-3-3-72-15,1-3-221 0</inkml:trace>
  <inkml:trace contextRef="#ctx0" brushRef="#br0" timeOffset="-164234.58">12598 11917 81 0,'0'0'20'16,"0"0"153"-16,0 0-135 0,0 0-2 16,9-26 31-16,-9 20 2 0,0-3-17 15,0 5-7-15,-3 1-13 16,-1 0-9-16,0 3-2 0,-1 0-5 0,-6 2-6 15,-1 6-3-15,1 5-2 0,-5 2-2 16,2 2 0-16,0 5 1 0,0 0 2 16,7 1-3-16,-3 0-1 0,6 0-1 15,1-2-1-15,3 0 1 0,0-4-1 16,1 0 1-16,4-4-1 0,5-3 0 0,0-1 0 16,2-3 1-16,4-3 0 15,0-3 1-15,2-2 1 0,-1-4-2 16,0-4 1-16,-1-1 0 0,-1-4 2 15,-3-1 4-15,-1 0 6 0,0-6 3 16,-1-2-2-16,-3-4 0 0,-3-4 0 16,-1-2-3-16,-3-7-5 0,-1 1-1 0,-7 0-2 15,-7 1-1-15,-3 8 0 0,-5 3-1 16,2 9 0-16,-1 6-1 0,-4 7 0 16,3 6-1-16,-4 0-1 0,5 4 0 15,2 7 1-15,4 0 0 0,5 3 0 16,4 3 0-16,7 0-4 0,2 2-6 0,8 2-36 15,6 1-19-15,6 0-24 16,1-6-71-16,-1-6-135 0</inkml:trace>
  <inkml:trace contextRef="#ctx0" brushRef="#br0" timeOffset="-163597.92">12814 11817 254 0,'0'0'253'15,"0"0"-237"-15,50-60 31 0,-35 49 27 16,-2 6-25-16,-7-1-12 0,3 6-3 16,-4 0-14-16,0 4-12 15,3 4-1-15,-3 3 1 0,1 1-1 0,0 1-1 16,-2 1-1-16,4 0-4 0,-2-1 0 16,1 0-1-16,3-3 1 0,2-1 0 15,-2-1-1-15,4-6 0 0,0 1 0 16,0-3-3-16,2-4-1 0,-2-5-2 15,2-4 2-15,-5-1 1 0,2-3 3 0,-2-1 0 16,-4-2 0-16,3-1 0 16,-4 0 0-16,0 4 1 15,-2 1 0-15,0 7 1 0,-2 1 3 0,-2 5 2 16,0 3-2-16,0-1 3 0,0 1 0 16,0 0-3-16,0 2-5 0,0 10-1 0,0 3 1 15,0 4 1-15,0 4 0 16,-1 3-1-16,-1 4 0 0,-1 1 0 15,1 4 2-15,-2-1-2 0,1 1 1 0,0-2-1 16,1 3 0-16,-2-2 1 0,-3 0-1 16,4 0 0-16,-3-1 0 15,-2 1-3-15,2-5 3 0,-6-1-1 0,3-3 1 16,-5-2 0-16,2-3 1 0,-2-4-1 16,0-1 1-16,2-3-1 0,-3-3 0 15,2-2 1-15,0 0 0 0,0-5 1 16,3-2-2-16,-3-2 1 0,0-5 0 15,4-2 1-15,-4-1 8 0,2-4 5 16,4-3-4-16,-2-2-2 0,6-1 0 16,2-2-3-16,1 1 0 0,4-2-4 0,9 2 0 15,1 1-1-15,5 2 0 16,5 0-1-16,2 0-1 0,6 3 1 16,1-2 0-16,1 2 1 0,2 1-1 0,-3 1 1 15,1 0-1-15,-4 0 1 0,-4 1-1 16,-6 3 0-16,-7 0 0 0,-4 0 0 15,-6 2 0-15,-2 1-1 0,-1 1-14 16,-4 1-12-16,-8 4-21 0,-9-2-60 16,-4-3-66-16,-3 2-237 0</inkml:trace>
  <inkml:trace contextRef="#ctx0" brushRef="#br0" timeOffset="-162698.64">12534 13119 116 0,'0'0'149'0,"0"0"-91"15,0 0-32-15,0 0 16 0,-57-42 24 16,44 38-26-16,-2 0-7 0,3 4-2 16,-3 0-14-16,3 6-6 0,-4 3-3 15,0 4 1-15,0 2-2 0,0 5-1 16,1 3 2-16,0 4 0 0,5 0-5 16,2 3-1-16,4-3-1 0,2-1-1 15,2-2 0-15,2-3 1 0,3-4 0 16,7-3 1-16,-1-3-1 0,3-5 0 15,1-2 3-15,3-4 3 0,0-2 1 0,4-5 0 16,-2-2 0-16,-2-6 0 0,-1-1 1 16,-1-3 2-16,2-2 3 15,-3-4 1-15,-2-3 1 0,-4 0-5 0,0-4 0 16,-5-1-2-16,-3-3-1 16,-1-4-2-16,-3 1-3 0,-8 0 0 0,-3 3-1 15,-5 4 0-15,-1 5-1 16,0 7 0-16,-4 7-1 0,1 6-1 0,-1 6 1 15,-1 1 1-15,-1 6-1 0,1 3-2 16,3 4 1-16,3 2 0 0,7 0-3 16,4 4-2-16,6-1-18 0,4 3-19 15,9-3-9-15,7-4-37 0,-1-5-97 16</inkml:trace>
  <inkml:trace contextRef="#ctx0" brushRef="#br0" timeOffset="-161748.52">12752 13027 114 0,'0'0'196'0,"0"0"-157"0,0-60 6 16,2 50 19-16,0 3-4 0,0 2-4 15,-1 1-18-15,0 3-7 0,0 1-5 16,1 3-7-16,2 9-14 0,3 5-1 0,-2 11 7 15,0 4 1-15,1 2-1 0,-4 5-1 16,0-2-4-16,-2-1 0 16,0-5-2-16,0 1-1 0,0-4 0 0,0-5-1 15,0-3-1-15,1-4-1 16,2-5 1-16,-1-5-1 0,2-3 0 0,-2-3 1 16,2 0-1-16,1-3 2 0,4-8 2 15,2-1-2-15,-2-4-1 0,-2-1-1 16,3 0 1-16,-5-5 0 0,4 1 0 15,-3-5-1-15,3 0 1 0,-2 0-1 16,0 3 1-16,0 4 0 0,2 7 0 16,-3 6 0-16,-2 3 3 0,3 3 0 15,-1 1-3-15,0 6-1 0,3 5 1 16,-4 3 2-16,3 2 0 0,0 3-1 16,1-1 1-16,-1 2-1 0,3-3-1 15,-3-1 2-15,2 1-2 0,-4-3-1 16,4 0 1-16,-3-5 0 0,0-2-1 0,-1-1 0 15,-3-6 1-15,1 2-1 0,-2-3 1 16,2 0 1-16,-2-3 1 0,1-6 2 16,1-2-3-16,-1-2 0 0,-1-4-1 15,0 3 0-15,-1-6 0 0,0-2-1 16,-1-3 1-16,0-5-1 0,0-2 1 16,-2-1-1-16,-1-2 1 0,-4 2-1 15,3 2 1-15,-2 5 0 16,-2 7-1-16,5 4 0 0,-1 7 1 15,3 4-1-15,1 3 0 0,0 1 0 0,0 0 1 16,1 0-1-16,4 4-2 0,7 2 1 16,6 1 1-16,2-1 1 0,2 0 0 15,4-3 0-15,0 2 0 0,-2-1-1 16,-1-1 1-16,1-1 0 0,-4-1 0 16,-1-1 0-16,-6 0 0 0,-4-1 1 0,-3-2 0 15,-4 2-2-15,-2 0 1 0,0 1-1 16,0 0 2-16,-5 0-2 15,-3 0-3-15,-2 4-36 0,-4 2-39 0,-2-3-36 16,1-3-96-16</inkml:trace>
  <inkml:trace contextRef="#ctx0" brushRef="#br0" timeOffset="-160842.09">12313 13618 93 0,'0'0'55'0,"0"0"76"15,0 0-105-15,0 0 4 0,0 0 19 16,0 0-1-16,-7 0-13 0,7 0-12 16,0 0-8-16,5 0-6 0,1 0-1 0,8 2 5 15,3-1 7-15,3-1-1 16,6 0-2-16,2 0-5 0,4-1 0 15,6-3-5-15,2 2-1 0,5-1-1 16,3 1-2-16,3 1-1 0,-2-2 0 16,4 0 0-16,-3 1 0 0,-1-3-1 15,-1 2 1-15,-8 0 0 0,0-1 0 0,-7 1 2 16,-7-2 1-16,-1 4 10 0,-8-3-5 16,-8 2-2-16,-2 0 0 0,-4 2 3 15,-3 0 1-15,0-2 1 0,0 2 1 16,0 0-3-16,0 0-5 15,0 0-2-15,-5-1-4 0,-3 1 0 16,-3 0-2-16,2 0-2 0,-4 0-15 0,3 3-17 16,-1-1-27-16,-3-2-29 0,-3 0-78 15</inkml:trace>
  <inkml:trace contextRef="#ctx0" brushRef="#br0" timeOffset="-158811.7">12511 13907 14 0,'0'0'61'0,"0"0"133"0,0 0-169 15,-4-19-2-15,0 15 25 0,0 0-3 16,1 3-12-16,-2-1-10 0,-5 2-7 16,1 0-7-16,0 2-2 0,-5 5 1 15,2-2 5-15,-1 2 4 0,0 2-5 16,-3 0 1-16,3 4-1 0,0 1-2 16,2 1-1-16,1 2-3 0,1 4-1 15,2 1 0-15,4 0-1 0,0 0-1 16,3 0-2-16,0-2 1 0,4-2 0 15,3-3-1-15,3-4 0 0,-1-2 0 0,3-1 0 16,1-3 0-16,-2 0 1 0,2-5-1 16,-2 0 0-16,4-5 5 0,-4-4 5 15,0-2 4-15,2-2 3 0,0-3-4 16,0-5 4-16,-4-1 1 0,2-3-2 16,-3-2 3-16,0-1-4 0,-4-2-2 15,-1 0-3-15,-3-4-1 0,-1-1-2 16,-4-1-2-16,-9 1-1 0,0 3-2 15,-2 6 0-15,1 2-2 0,-1 10-1 16,1 7 1-16,-2 2-1 0,1 5-1 16,-3 6 0-16,4 5-1 15,2 3 1-15,3 0-5 0,9 6-17 0,2-2-22 16,14 4-16-16,4-5-20 0,10-4-70 0,-5-2-120 16</inkml:trace>
  <inkml:trace contextRef="#ctx0" brushRef="#br0" timeOffset="-158095.23">12712 13825 258 0,'0'0'247'0,"0"0"-222"15,46-53 0-15,-28 40 44 0,-4 2-11 16,1 6-18-16,-5 2-8 0,1 3-9 16,-4 0-8-16,0 5-7 0,-2 3-2 15,-2 4-1-15,2 1-3 0,-1 3 1 16,0-2-1-16,0 1-2 15,2 0 1-15,0-2-1 0,0 0 0 0,4-1 0 16,-3-2 0-16,3-5 0 0,4-4-1 16,-2-1-7-16,-1-5-3 0,4-6 4 15,-4 0 1-15,-1-3 6 0,-1-1 0 16,-5-2 0-16,3 0 1 0,-2 0-1 0,0 4 0 16,-3 1 2-16,2 2 1 0,-2 3 1 15,0-1 4-15,-1 7-1 16,0-3 1-16,-1 4 1 0,1 0 1 0,-1 0-2 15,1 5-7-15,-1 3 0 16,2 4 0-16,-2 4 0 0,0 2 1 0,0 3 1 16,0 2 0-16,0 5 0 0,-2 3 2 15,-2-1-3-15,2 3-1 0,-3 2 0 16,2-1 4-16,-1 3-2 16,1-2-1-16,1 5-1 0,-4-4-1 0,1 1 0 15,0-1 0-15,-4-1-1 0,5 4 1 16,-5-3 0-16,3 0 0 0,-1-1 1 15,-3-6-1-15,3-2 0 0,-2-2 0 16,-1-5 1-16,2-3-1 0,-3-4 0 16,5-4 1-16,-6-2-1 0,5-3 1 15,-2 0-1-15,0-4 1 0,0 0-1 16,0-2 2-16,-2-4 0 0,0-1-2 16,1-3 2-16,-1-2-2 0,-1-3 2 0,3-1 3 15,-3-6 2-15,3 0-1 0,2-3-3 16,-4-1-1-16,6 1-1 0,0 2 0 15,0 1-1-15,3 5 1 0,1 1 0 16,1 2 0-16,3 1 0 16,6 4-1-16,4-2 2 0,5-2-2 0,7 2-2 15,8-3 2-15,9-2 0 16,-1 0 0-16,4 0 0 0,0-1 0 0,-4 0 0 16,0 1 2-16,-4-1-2 0,-6 0 0 15,-8 3 1-15,-5-1 0 0,-8 5 0 16,-7 1-1-16,-3 0 1 0,0 2 0 15,-6-3-1-15,-6 1 0 0,-3 2-3 16,-1 0-5-16,1 3-15 0,3-1-26 16,1 2-43-16,0-6-37 0,7-5-156 15</inkml:trace>
  <inkml:trace contextRef="#ctx0" brushRef="#br0" timeOffset="-157505.56">15514 12432 160 0,'0'0'290'15,"0"0"-253"-15,0 0 13 0,0 0 20 0,0 0-31 16,0 0-4-16,0 0-12 16,69-13 0-16,-48 11-2 0,1 2 2 15,1-2-1-15,1 2-5 0,1-1-5 0,1 1-3 16,-1 0-3-16,-4 0 0 0,0 0-3 16,-4-2-2-16,-2 2 0 0,-3 0-1 15,-6 0 0-15,0 0 0 0,-5 0-3 16,-1 2-21-16,0 1-33 0,-8 3-16 15,-1 0-5-15,-6 0-58 0,-2-2-92 16</inkml:trace>
  <inkml:trace contextRef="#ctx0" brushRef="#br0" timeOffset="-157314.77">15508 12591 249 0,'0'0'115'0,"0"0"-58"16,0 0 19-16,72 17-3 0,-41-17-29 15,6-2-1-15,-2-4-7 0,2 0-10 16,-3 1-7-16,-6 0-1 0,-4 3-4 16,-6-2-7-16,-6 4-4 0,-5 0-3 15,-1 0 0-15,-4 0-7 0,-2 1-33 16,-1 2-39-16,-7-3-72 0,2-2-170 16</inkml:trace>
  <inkml:trace contextRef="#ctx0" brushRef="#br0" timeOffset="-156443.85">17258 11008 212 0,'0'0'62'16,"0"0"-29"-16,0 0-27 0,-51-54 18 15,34 48 18-15,-2 1-4 0,0 1-13 16,-4 2-4-16,1 2 14 0,2 0-31 15,-1 3-1-15,3 3 8 0,1 1 2 16,3 1 5-16,1 2 0 0,2 1-3 16,2 3-6-16,1 0-2 0,6 4 3 15,1 1-1-15,1 3-1 0,0 5 4 16,1 1 0-16,4 4-4 0,0 4 0 0,1 2 3 16,-4 3-1-16,-2 2-3 15,0 7 2-15,-1 0 1 0,-7 3 6 0,1 1-1 16,3-1-1-16,-2 2-2 0,1 1-5 15,2 5 0-15,0 0 9 0,-2 0-1 16,3 5-8-16,-1-2 0 0,0 4 1 16,-1 2-1-16,-4 2-2 0,0 5-4 15,-2 3-1-15,0 3 1 16,-1 1 2-16,1-1 1 0,2 2 1 16,-2-6-1-16,2 4 0 0,-3-2-1 0,3-2-1 15,-1 2 4-15,1-4-1 0,0-2-4 16,-1-2 0-16,-1-7 0 0,1-3 0 15,0-6 2-15,-2-5-1 0,1-2 0 16,1-4 0-16,-1-3 2 0,2-3 0 16,-1-5 1-16,3 1 0 0,-1-4-1 15,3-1 1-15,1-3-3 16,2-3 2-16,1-6-3 0,0-2 0 0,0-3 0 0,3-5 0 16,4 0-1-16,-1-2 0 0,3-3 1 15,4 1-1-15,5-3 1 0,6-2 2 16,1 0-2-16,4 0 1 0,1 1-1 15,4 0 1-15,-1 1-2 0,0 2 1 16,3-2-1-16,-2 3-2 0,0-1 1 16,1 2 0-16,-1-1 0 0,5-1-3 15,-3-1-17-15,1-2-18 0,6-1-32 0,4-10-60 16,-6-7-115-16</inkml:trace>
  <inkml:trace contextRef="#ctx0" brushRef="#br0" timeOffset="-154205.8">16116 12497 128 0,'0'0'266'0,"0"0"-241"16,0 0 24-16,-14-49 21 0,8 37-21 16,-3 4-16-16,1 0-7 0,-4 2-4 15,-2 3-9-15,0 3-1 16,-1 0-1-16,3 4 1 0,-4 4-1 0,3 4 0 16,-1 4-3-16,1 5-2 15,4 1-2-15,-1 4-1 0,6-2-1 0,1 1-1 16,3-1 0-16,0-5 0 0,3 1-1 15,5-5 1-15,2-3-1 0,2-4 0 16,2-3 0-16,0-4-1 0,2-1 0 0,-2-4-3 16,2-3 0-16,-2-5-1 0,1-4 2 15,-5-3 3-15,0-2 0 0,0-1 0 16,-4-4 1-16,1 0 0 0,-2-3-1 16,-3-2 2-16,2-3 0 0,-1-3 2 15,-3 1 1-15,0-1 0 0,0 1 1 16,0 4 2-16,-4 7 0 0,2 5 1 15,1 6 1-15,-1 7-3 0,1 4-1 16,1 2 0-16,-1 1-2 0,1 2-3 16,-3 7-1-16,0 5-1 0,1 6 0 15,2 3 1-15,0 4 0 0,1 2-1 16,3 4 1-16,1-1-1 0,0 2 1 16,2 0 0-16,0-2 0 0,-2 1 0 15,2-7-1-15,-3-1 1 0,2-5 0 16,1-2 0-16,-2-4-2 0,2-6-8 15,1-2-4-15,0-5-1 0,1-1 4 0,-1-3 4 16,3-6 3-16,0-3 2 0,-2 0 0 16,1-4-1-16,-3 0 0 15,-1-5 2-15,-2 0 1 0,-3-5 0 0,-1-2 0 16,0 1 1-16,-3 0 0 0,-2 5 0 16,-2 6 4-16,2 7-1 0,2 4 1 15,-3 5 0-15,2 2-2 0,-1 8-3 16,-4 3-1-16,1 4 1 0,2 3 0 15,3 3 0-15,2-1 0 0,1 3 0 16,0-2 1-16,5-2-1 0,3-1 0 16,2-2 0-16,0 0 0 0,4-2 0 15,0-3 0-15,2-4 0 0,0-3-1 16,1-2-3-16,-2-3-6 0,-1-1 0 16,1-5 1-16,-2-4 4 0,4-1-1 0,-2-5 5 15,-2 0-1-15,0-3 0 0,-4-4 2 16,1 2 1-16,-3-4 0 15,1 0 4-15,-2-2 5 0,-1-1 4 0,-1 0-3 16,-3 0 1-16,-1 0 1 0,0 3-1 16,0 6 0-16,-4 4 1 15,0 4-3-15,2 5 1 0,1 3-1 0,0 0 0 16,0 2 0-16,-2 7-5 16,-2 3-5-16,2 6 0 0,-1 4 0 15,3 4 0-15,1 1 1 0,0 1 1 0,0 2-1 16,0-5 0-16,0 4 0 0,1-5 0 15,4 1-1-15,1-2 0 0,-1-4 0 16,2 0 0-16,0-3-1 0,2-2-10 16,2 0-18-16,0-5-21 0,-2-1-27 15,0-6-31-15,-4 0-75 0,-1-3-118 16</inkml:trace>
  <inkml:trace contextRef="#ctx0" brushRef="#br0" timeOffset="-154062.21">16362 12500 232 0,'0'0'247'0,"0"0"-215"16,0 0 27-16,0 0-1 0,49-59-32 15,-17 47-13-15,9 0-13 0,7-1-4 16,8-5-45-16,6-6-109 0,-4 0-259 16</inkml:trace>
  <inkml:trace contextRef="#ctx0" brushRef="#br0" timeOffset="-153338.51">20677 10943 271 0,'0'0'196'15,"0"0"-192"-15,59-1 2 0,-31-1 29 16,3 2 1-16,-3 0-6 0,0 0 2 0,1 3-9 15,-3 3-9-15,-4 3-3 0,-1 5 1 16,-2 5-2-16,-3 4-3 0,-3 5 2 16,-3 6 0-16,-5 7 1 0,-3 4 1 15,-2 7-5-15,-1 2 2 0,-5 6-2 16,-3 3 0-16,0 1 2 0,-2 5-3 16,1-1-1-16,1 4-2 0,-3 0 1 0,1 4 1 15,3 3 0-15,-3-1 1 16,5 6 0-16,0-2 2 0,3 0 1 15,2 1-7-15,1-1 12 0,0 4-11 0,5-1 0 16,0-3-2-16,3 0 3 16,2-2 0-16,0-5-2 0,-4-1 0 15,-2-8 0-15,-2-3 1 0,-2-8-2 0,-4-3-2 16,-4-9 2-16,-3-9-1 0,0-1 2 16,-3-9-1-16,0-3 1 0,-5-5 0 15,0-3-1-15,-4-2 1 0,-3-6 1 16,-4 2 0-16,-5-2-1 0,-7-2-1 15,-5 3 2-15,-4 0-2 0,-3 1 0 16,-3-1-3-16,2 1-10 0,2 0-22 16,-3-2-44-16,6-3-87 0,10-2-232 15</inkml:trace>
  <inkml:trace contextRef="#ctx0" brushRef="#br0" timeOffset="-145043.6">18126 11080 559 0,'0'0'14'15,"0"0"-2"-15,0 0 27 0,0 0 23 16,0 0-13-16,0 0-7 0,0 0-24 16,0 0-18-16,-5 1 2 0,7 29 0 15,1 3 9-15,2 3 0 0,-4 2-7 16,-1-7 1-16,0 5-4 0,-3-3 2 15,-1-3-1-15,2 2-1 0,-1-4-1 16,2-5 1-16,0-3-1 0,1-4 0 16,0-4 2-16,0-5-2 0,0-1 0 0,0-6 1 15,0 1 0-15,0 0-1 0,0-1 1 16,0 0 0-16,-1 0 0 16,1-1-1-16,0-5-20 0,0-5-54 0,2-4-44 15,9-3-184-15</inkml:trace>
  <inkml:trace contextRef="#ctx0" brushRef="#br0" timeOffset="-144547.85">20192 11033 273 0,'0'0'206'0,"0"0"-169"0,0 0 14 16,18-54 11-16,-17 51 2 0,-1 2-16 0,0 0-5 15,0 1-16-15,0 5-17 16,1 8-8-16,-1 7-2 0,2 7 14 0,-2 3 7 15,0 3-5-15,0 0 1 16,-4-3-6-16,1 2-1 0,-1-3 2 0,1-1-7 16,1-2-5-16,-1-6 1 15,3-1 0-15,-1-7 0 0,1-1-1 16,0-4 0-16,0-2 0 0,0-2-3 16,0 0-26-16,0-3-15 0,0 0-35 0,-2 0-56 15,-1-6-177-15</inkml:trace>
  <inkml:trace contextRef="#ctx0" brushRef="#br0" timeOffset="-139392.5">25621 3196 92 0,'0'0'267'0,"0"0"-234"15,0 0-6-15,39-59 34 0,-24 47-6 0,0 0-9 16,2 3-17-16,-2 1-5 15,-1 4-5-15,-1 1-1 0,-2 2-5 16,2 1-3-16,0 0-5 0,-1 5-2 0,-2 2 0 16,0 3-2-16,-1 4 1 0,-3 1-2 15,-4 3 1-15,-2 3 0 0,-7 2-1 16,-5 4 0-16,-3 0-5 0,-5-1-11 16,-1-1-13-16,2 0-3 0,0-3 2 15,1-4 4-15,1-4 15 0,5-4 7 16,3-5 4-16,3-2 1 0,4-3 0 15,1 0 3-15,1-3 11 0,0-3 9 16,4-4-8-16,7-4-7 0,1-2 1 0,3 1-2 16,4 0-3-16,0 2-1 15,0-4 0-15,2 4-1 16,3-1 2-16,-4-1 0 0,1 4 5 16,-3-2 2-16,-1 2-1 0,-1-1 11 0,-2 2-4 15,-1-1 4-15,-3-2-5 0,-2 2 0 0,-2 0-1 16,0 1-1-16,-3 2-4 15,-1 0-2-15,-1 2 0 0,-1 1-1 0,0 1 0 16,0 0-1-16,0 2-1 16,0 1-2-16,0 0-1 0,0 1-1 0,-1 0-2 15,-1 3-2-15,-1 8-3 0,-4 3 0 16,3 7 4-16,0 3 1 16,0-1 0-16,1 4-1 0,3-4 1 0,0 4-1 15,2-1 1-15,4-1 0 0,1-1-1 16,7-2 1-16,0-4-1 0,5 1 1 15,4-5 0-15,1-1 1 16,3-6 1-16,-6-2-1 0,-4-1 0 0,-4-4 0 16,-3 0 0-16,0 0 0 0,-5-1 1 15,0 1-2-15,-3-3 1 0,-1 2 1 16,-1 1 1-16,0-2-2 16,0 0-1-16,-5-1-2 0,2-1-13 0,-3-2-18 15,-3 1-28-15,2 2-10 0,-2-3-13 16,2-1-70-16,-4 0-90 0</inkml:trace>
  <inkml:trace contextRef="#ctx0" brushRef="#br0" timeOffset="-138607.47">26328 3278 162 0,'0'0'71'16,"0"0"60"-16,0 0-93 0,0 0 5 16,0 0 12-16,0 0-11 0,-7 0-8 15,10-1-18-15,4 1-7 0,1-2-2 16,8 2 0-16,2 0 3 0,8 0-3 16,-1 0 6-16,0 0 18 0,-1 0-24 15,-5 0-5-15,2 0-1 0,0 0 0 16,-1-3 3-16,-2 2-3 0,-7 0-1 15,-5 0-1-15,0 1-1 0,-5 0 0 16,-1 0 0-16,0 0-30 0,0 0-39 16,-2-5-58-16,-5-2-50 0</inkml:trace>
  <inkml:trace contextRef="#ctx0" brushRef="#br0" timeOffset="-138376.63">26451 3114 103 0,'0'0'304'0,"0"0"-260"0,0 0-22 15,0 0 21-15,0 0 27 0,0 0-29 16,0 0-15-16,0 0-11 16,0 0-9-16,-8-1-6 0,12 21 7 15,0 5 20-15,1 1-3 0,3 1-3 16,-5 0-9-16,2 1-6 0,-1-2-3 0,-2-1 1 16,0 1-4-16,-1-3 0 0,1-2 1 15,1-1-1-15,0-2 1 0,5 0 0 16,-2-7-1-16,4-1-36 0,0-6-28 15,3-4-42-15,3-1-101 0</inkml:trace>
  <inkml:trace contextRef="#ctx0" brushRef="#br0" timeOffset="-137888.78">26775 3083 308 0,'0'0'125'0,"0"0"-89"0,0 0 6 0,0 0 39 15,0 0-40-15,0 0-26 0,0 0-8 0,0 0-1 16,0 0 3-16,21-2 3 16,-16 13 0-16,1 2-3 0,2 1-3 15,3 0 0-15,-1-1-4 0,1-1 1 16,0-2-2-16,-3-2-1 0,1-2 0 16,-3-1-2-16,0-3-13 0,-3-1 0 15,-2-1 10-15,1 0 5 0,0-4 5 16,0-2 1-16,1-4-1 0,1-5 7 15,1-3 6-15,1-5-4 0,1 4 1 0,-1 1-10 16,0 4 4-16,-3 6 17 16,1 2-7-16,-1 3-6 0,-3 2-4 0,0 1-4 15,0 0-5-15,2 7 0 0,2 5-3 16,2 10-2-16,0 5 5 0,0 5 0 16,-1 1 0-16,-3 1 0 0,-2 0 0 15,0 2 0-15,-1-1 1 0,-5 2-1 16,-2 0 0-16,-4 0 1 0,-1-1-1 15,-5-7 0-15,-1-3-2 0,0-5 2 0,0-3-2 16,2-2 1-16,-1-6 1 0,1-2 0 16,2-4 3-16,2-2-2 15,2-2 1-15,2 0 0 0,2-3 4 0,-1-4 4 16,1 1-1-16,1-1 2 16,2 0-3-16,-2 3-3 0,2-2-5 15,-1 1 0-15,1 3 0 0,0-3-18 16,3 2-9-16,-1-4-26 0,2-3-41 15,0-2-88-15,5 0-275 0</inkml:trace>
  <inkml:trace contextRef="#ctx0" brushRef="#br0" timeOffset="-137357.22">25679 2923 358 0,'0'0'153'0,"-17"-64"-150"0,15 50 6 16,-2 4 36-16,-2 3 15 0,0 7-23 16,2 0-17-16,-2 16-12 0,-2 7-8 0,0 12 0 15,0 11 0-15,4 7 5 16,4 7 5-16,0 9 1 0,0 4-3 16,4 5-2-16,-1-2 0 0,7-2 4 15,-1-2-8-15,2-4 0 0,2-4 0 16,2-7-1-16,5-8 2 0,11-8-3 0,7-5-3 15,13-6-23 1,9-9-19-16,6-6-44 0,6-14-104 0,-10-1-188 0</inkml:trace>
  <inkml:trace contextRef="#ctx0" brushRef="#br0" timeOffset="-137045.08">27243 2885 370 0,'0'0'111'0,"0"0"-105"15,0 0-4-15,0 0 4 16,0 0 24-16,52 60 3 0,-29-23-18 0,1 7-5 16,-6 7 2-16,-2 4 3 0,-5 5-2 15,-7 4-2-15,-4 5 0 0,-11 0-5 16,-9-1 0-16,-2-5 0 0,-9-4 8 15,-2-8-11-15,-3-4-2 0,-2-6 1 16,1-5 1-16,0-4-1 0,2-6-1 16,3-4 3-16,3-7 6 0,9-5 3 15,5-5-3-15,3-3-4 0,6-2-3 0,1-1-1 16,2-5 1-16,2-3-3 16,1-5-12-16,7-6-27 0,3-5-46 15,3 1-136-15</inkml:trace>
  <inkml:trace contextRef="#ctx0" brushRef="#br0" timeOffset="-133637.83">27886 3303 81 0,'-1'0'217'16,"1"0"-132"-16,-2 0-47 0,2 0 10 15,0-2 3-15,-1 1-2 0,1 1-17 16,0 0-8-16,0 0-5 0,0-1-7 16,0 1-3-16,0 0-2 0,2 0-4 15,6 0-3-15,3 1 3 0,6 2 1 16,1-3 0-16,3 2 3 0,3-1 2 0,-2-1 3 15,1 0 2-15,-2-1 0 0,-2-1 0 16,-1 2-5-16,-3-3 0 0,-2 2-2 16,-4 1 1-16,-2-1-3 0,-2 1-1 15,-3-2 0-15,-1 2 1 16,-1 0-3-16,0 0 1 0,0 0 0 0,0 0 0 16,0 0-2-16,0 0 0 0,0 0-1 15,0 0 0-15,0 0-5 0,0 0-18 16,0 0-23-16,2 0-9 0,6-2-47 15,2-2-124-15</inkml:trace>
  <inkml:trace contextRef="#ctx0" brushRef="#br0" timeOffset="-132983.37">28516 3246 232 0,'0'0'318'0,"0"0"-304"16,0 0 1-16,0 0 37 0,54-41-5 15,-41 37-26-15,2 3-4 0,1 1-7 16,-1 0-7-16,-1 6-1 0,-3 4-1 16,0 1-1-16,-4 5-3 0,-3 2 3 15,-4 3-1-15,-5 2 0 0,-7 2 0 0,-9 1-7 16,-3 0-7-16,-3-1-1 15,1-4-6-15,1-4 0 0,4-2 15 16,4-8 7-16,4-1 0 0,7-5 1 16,4-1 5-16,2 0 7 0,0 0 9 15,2-1 9-15,4-6 2 0,4-4-11 16,6-1-14-16,1-3-4 0,4 1-4 0,0 1 0 16,-1 0 0-16,0 2 0 15,-2 0 0-15,0-4 2 0,2 2-1 0,0-3-1 16,2 0 0-16,-2-1 5 0,-2 1 9 15,-1 0-1-15,-1 0 1 16,-1 3 1-16,-6 1-1 0,1-1-3 0,-4 5-2 16,-3 1 0-16,1 3 2 0,-4 0-2 15,1 2-1-15,-1 2-1 0,0-1 0 16,0 1-3-16,-1 0-4 0,-3 1-1 16,-3 6-5-16,-5 6-2 0,1 5 7 15,-4 1-1-15,4 4 1 0,5 1 0 16,-1 1-1-16,6 2 2 0,1-2 0 15,2 0 0-15,6-3 0 0,1-2 0 16,3-3 0-16,1-3 0 16,0-3 0-16,-2-4 0 0,0 0 1 0,1-3-1 15,-7-3 1-15,1 0 0 0,-1-1 0 16,-3 1 0-16,-1-1 1 0,0 0-2 16,0 0 3-16,-1 0-1 0,1 0 3 0,-1 0 0 15,0-1 2-15,0 0-2 16,0 0-1-16,0 0-2 0,-2 0-1 0,0-2-1 15,0-1-4-15,-5 1-15 0,-1 0-12 16,-5-1-27-16,-2 1-30 0,-2-1-35 16,2-3-112-16</inkml:trace>
  <inkml:trace contextRef="#ctx0" brushRef="#br0" timeOffset="-130026.23">25379 4019 125 0,'-29'3'94'15,"11"-3"-78"-15,1-3 3 0,8 1 34 0,1 1-2 16,6-1-9-16,2 2 1 0,1 0-9 16,9 0-18-16,5 0-11 15,10 2 7-15,18 1-3 0,10-3 3 0,14 0 2 16,14 0-2-16,12 0-2 0,14 0-3 16,12-5 1-16,20-2 4 0,10 3 1 15,9-3 0-15,8 2-6 0,5 2 0 16,3 0 2-16,7 0 8 0,1 1 8 0,-1 2-8 15,-5-3-13 1,-12 0 8-16,-11 0 2 0,-13 1 1 0,-17 0-3 16,-18-2-5-16,-15-2 5 0,-22-1 0 15,-18 2-3-15,-18-1 0 0,-16 2-2 16,-13 1-1-16,-3 1-1 0,-11-1 6 16,-15-1-5-16,-19 4-6 0,-21 1-29 15,-17 7-32-15,-12 6 5 0,-7 1-18 16,-4-1-35-16,-6 1-52 0</inkml:trace>
  <inkml:trace contextRef="#ctx0" brushRef="#br0" timeOffset="-129547.62">26035 4525 438 0,'0'0'153'0,"0"0"-149"0,0 0-4 15,56-23 6-15,-38 15 16 0,5 6 3 16,-4 2 3-16,-1 1-17 16,-3 9-9-16,-4 3 0 0,-5 3 0 15,-6 2-2-15,-2 5 0 0,-11 1 0 16,-3 0-2-16,-3 4 2 0,0-6-4 16,-3 1 3-16,5-7-1 0,5-5 2 15,5-4 0-15,2-4 1 0,5-3-1 16,0 0 1-16,0 0 0 0,6-4 5 0,5-7 0 15,7-3-1-15,7-4-5 0,4-2 0 16,4 2-1-16,1-5 0 0,-1 2 1 16,-1-2 1-16,-2 0 1 0,-2 1 3 15,-7 1 11-15,-1 2 4 0,-6 4 4 16,-4 2 4-16,-4 4-4 0,-3 4-7 16,-2 3-5-16,-1 1 3 0,0 1 0 15,0 0-5-15,-5 3-10 0,-1 6-2 16,-7 4-3-16,2 6 5 0,-1 4 0 0,2 0-1 15,6 2 1-15,-1-2-1 16,4 4 0-16,1-4 1 0,0 2 0 16,6-3 0-16,-1 0 1 0,4-3-1 0,4 0 0 15,-2-4-9-15,7 0-20 16,1-3-32-16,5-5-11 0,2-6-30 0,1-4-90 16,-6-7-97-16</inkml:trace>
  <inkml:trace contextRef="#ctx0" brushRef="#br0" timeOffset="-129347.19">26695 4502 469 0,'0'0'64'16,"0"0"-43"-16,0 0 31 0,0 0 24 15,0 0-20-15,0 0-11 16,0 0-19-16,0 0-21 0,-11-36-5 0,11 51 0 16,1 3 0-16,5 2 1 0,0-2 2 15,-1 4-1-15,2-2 0 0,0-1-1 0,-1 3 1 16,0 0-2-16,-3 0 1 0,-1 1 0 15,-2 1-1-15,0-1 0 0,-4 2-28 16,-6-3-36-16,-4-3-17 0,-2-5-35 16,-2-3-31-16,-3-6-18 15</inkml:trace>
  <inkml:trace contextRef="#ctx0" brushRef="#br0" timeOffset="-129224.95">26509 4800 92 0,'0'0'241'16,"0"0"-166"-16,-42-53 0 0,40 37 3 15,3 1-22-15,9 2-22 0,3-1-6 16,12 2-17-16,5 2-6 0,9 0-3 15,6 2-1-15,1 1 0 0,2 2-1 0,-6 2 1 16,-2 1-1-16,-2 2-5 16,-3 0-77-16,1 0-51 0,0 0-55 15</inkml:trace>
  <inkml:trace contextRef="#ctx0" brushRef="#br0" timeOffset="-128831.26">27135 4478 379 0,'0'0'206'0,"0"0"-193"0,0 0 18 15,-5-51 49-15,5 51-18 16,0-1-21-16,0 1-22 0,0 0-13 16,0 0-6-16,1 1-2 0,2 4 0 15,4 3 1-15,1 4 1 0,1-1 0 16,1 2 0-16,2-2 1 0,0 1-1 0,0-1 0 16,0-4-3-16,0-1-31 0,-2-3-5 15,0-3 8-15,-1-1 15 0,-4-6 16 16,1-2 1-16,0-5 2 0,-3 0 0 15,1-4 2-15,0-3 5 0,1 2 11 16,-1-1 1-16,2 6-4 0,1 6-6 0,-3 2 2 16,0 3 0-16,0 3-3 15,2 0-5-15,2 7-6 0,2 4 0 0,2 6 0 16,-1 3 1-16,-2 0 3 0,-5 3 0 16,-2 0-2-16,-2 3 1 0,-3 3 1 15,-4 0 5-15,-6 1 1 0,-3 0-3 16,-2-1-2-16,-3-2-1 0,-1-6-3 15,0-1 2-15,1-4-3 0,1-2 1 16,0-3-1-16,4-4-15 16,0-2-11-16,3-4-2 0,1-2-17 0,-1-8-17 15,3-6-17-15,2-4-65 16,3-3-85-16</inkml:trace>
  <inkml:trace contextRef="#ctx0" brushRef="#br0" timeOffset="-128610.14">27315 4161 491 0,'0'0'15'0,"0"0"9"0,74-32 28 16,-43 44-5-16,1 8-16 0,3 6 0 15,-3 6-6-15,-6 3-11 0,0 6-4 16,-6 2 5-16,-4 0 6 0,-3 7-12 16,-6 0-5-16,-6 1 0 0,-1 3-1 15,-13-1-1-15,-8 2 0 16,-6-4-2-16,-10-1 0 0,-2-4 0 0,-9-1-8 15,-4-3-29-15,-4-2-1 0,-9-1-19 16,-4-3-12-16,-5-5-27 0,-2-6-53 16,9-8-54-16</inkml:trace>
  <inkml:trace contextRef="#ctx0" brushRef="#br0" timeOffset="-128278.99">26043 4303 190 0,'0'0'87'0,"-29"-51"-82"16,17 41 25-16,0 5 29 0,0 2-1 16,1 3-9-16,-1 0-16 0,-3 3-6 15,1 6-8-15,-4 5-3 0,2 5 2 16,0 1-2-16,0 8-1 0,4 7-5 15,0 6 0-15,-3 5 4 0,3 7 3 16,2 3-2-16,0 2-2 0,5 3 1 16,4-1-7-16,1 5-3 15,4-4-1-15,7 2 3 0,5-3-2 0,9-6 2 16,9-6 1-16,8-5-4 0,11-10-2 16,6-3 2-16,13-7-3 0,7-9-4 15,10-8-20-15,6-6-25 0,2-11-46 0,-10-6-133 16</inkml:trace>
  <inkml:trace contextRef="#ctx0" brushRef="#br0" timeOffset="-127794.69">28096 4323 565 0,'0'0'10'0,"0"0"-7"16,42-55 0-16,-27 44 19 15,4 6 16-15,-2-1-7 0,2 2-5 16,-3 4-8-16,-1 0-8 0,0 0-5 16,-2 6 1-16,1 0-2 0,0 3 0 0,-4 2-2 15,1 2-1-15,-1 2 1 0,-4 4-2 16,-5 2 0-16,-1 1 2 0,-3 3-1 15,-13 0 0-15,-1 0-1 0,-7 2 2 16,-2-2-1-16,-4-3 1 0,0-1-2 16,2-2 1-16,0-3 0 0,6-1 0 15,4-6 0-15,7-2-1 0,4-2 3 16,3-4-1-16,4-1 3 0,0 0 0 16,11 0 10-16,6-3-1 0,12-3-2 15,16-4-1-15,7 3-3 0,6-2-5 0,0 2-2 16,-1 0 1-16,-2-2 0 15,0 0 0-15,-6-1 2 0,-4 2 2 0,-8 0 2 16,-8 2 4-16,-8 1 1 16,-7-3-4-16,-5 7-4 0,-7 0 0 0,-1 1-3 15,-1 0 1-15,0-1-1 0,-3 1-2 16,-8 0-13-16,-6 0-31 0,-3 0-27 16,-5 2-34-16,1 0-40 0,3 0-128 15</inkml:trace>
  <inkml:trace contextRef="#ctx0" brushRef="#br0" timeOffset="-121189.65">28983 2981 531 0,'0'0'24'0,"0"0"-18"0,39-50-2 16,-34 46 25-16,-5 4 21 0,0 0-12 15,-2 3-3-15,-8 6-20 0,-12 9-14 16,-12 12 1-16,-13 6 1 0,-6 7 0 16,-12 8-2-16,-4 7 1 0,-9 7-2 15,-2 6-18-15,-2 0-15 16,-3 2-21-16,-2-3-23 0,-6-8-75 0,-5-14-95 16</inkml:trace>
  <inkml:trace contextRef="#ctx0" brushRef="#br0" timeOffset="-120901.31">26095 2912 471 0,'0'0'68'0,"0"0"-48"15,0 0-12-15,0 0 29 0,0 0-14 16,-81 25-14-16,27 32 0 0,-9 18 2 16,-8 17 3-16,-9 15-6 0,-4 16-6 15,0 14-2-15,-4 10-33 0,0-3-86 16,13-25-187-16</inkml:trace>
  <inkml:trace contextRef="#ctx0" brushRef="#br0" timeOffset="-119423.71">17636 12436 158 0,'0'0'214'0,"0"0"-194"15,1-56 27-15,0 43 23 0,1 3-1 16,2 3-15-16,0 1-14 0,-2 3-9 15,0 3-4-15,2 3-14 0,6 10-10 16,-1 5 5-16,3 5 7 0,-1 2 3 16,-3-2-1-16,2 0-2 0,-1-5-5 15,1 0-1-15,0-3 0 0,-1-2-2 16,4 1-2-16,-5-3-3 16,3-3 0-16,-3-3-1 0,1-4 0 0,3-1 0 15,0-7 1-15,0-2 0 0,2-5-2 16,-4-1 0-16,-2-1 0 0,3-3 1 15,-4 0 0-15,2-3 0 0,-5 0 0 16,4 2 0-16,-2 0 1 0,-3 6 0 0,0 5 2 16,-1 5 2-16,0 4 0 0,1 0-5 15,0 9-1-15,0 6-3 0,0 6 3 16,2 4 0-16,-2 4 1 16,-1 1-1-16,-2 3 1 0,0 2 1 0,-4 0-1 15,-5 4 1-15,-4 0 2 16,-4 0 0-16,-2-4-1 0,2-4 0 15,-1-7-1-15,0-4 0 0,3-5-2 0,0-6 1 16,1-4 0-16,0-5 1 0,0 0-2 16,0 0 3-16,-4-7-2 0,1 0-1 15,-1-1-1-15,-1-1 0 0,-1 1 1 16,3 1-5-16,-1 1-13 0,2 2-12 16,0 4-18-16,3 0-39 0,-1 0-30 15,5 0-99-15</inkml:trace>
  <inkml:trace contextRef="#ctx0" brushRef="#br0" timeOffset="-119117.66">16976 13082 305 0,'0'0'136'0,"0"0"-79"0,0 0 7 15,0 0 1-15,0 0-12 0,0 0-23 16,66-4-5-16,-30-1-8 0,5 1 0 15,3 1 4-15,7-1-2 0,6 2-5 16,3-1-5-16,6 0-2 0,7 0 1 16,7 2-3-16,4-2-1 0,2 3 3 15,4 0-1-15,-1 0-1 0,-5 0 0 16,-9 0-5-16,-1 0-3 0,-10-1 3 16,-9-1 4-16,-8 1-1 0,-15-2 0 15,-12 2 0-15,-9 0-1 0,-8 0 0 16,-3 1-2-16,0-3 2 0,-4-1 0 15,-7 1-2-15,-7 1-26 0,-3 2-33 0,-7 0-45 16,-6 0-66-16,1 0-148 16</inkml:trace>
  <inkml:trace contextRef="#ctx0" brushRef="#br0" timeOffset="-118537.94">17024 13435 417 0,'0'0'174'15,"0"0"-169"-15,35-58 12 0,-19 49 34 16,3 2-4-16,3 0-13 0,2 4-1 16,-1 3-11-16,0 2-13 0,-4 7-4 15,-4 4-2-15,-2 2 0 0,-4 4-3 16,-6 2 1-16,-3 6-1 0,-4 2 1 16,-11 3 0-16,-3 0-1 0,-3-5-1 15,-4 1-5-15,4-9-3 16,3-4 3-16,5-6 6 0,6-6 0 0,3-3 0 15,4 0 1-15,0-9 0 0,7-3 2 16,3-4-2-16,7-7-1 0,7 1 1 16,1-1-1-16,3 0 0 0,3 1 0 15,1 0 0-15,-2 0 0 0,-3 1 1 0,-1 3 0 16,-10 1 4-16,-5 5 6 0,-4 3 3 16,-5 1 7-16,-1 4 1 0,-1 1-4 15,-2 3 0-15,-1-1-4 16,-5 1-5-16,2 0-5 0,-1 2-3 0,-1 7 0 15,0 1-1-15,0 7 0 0,4 3 0 16,0 3 0-16,1 2 0 0,1 0 0 16,2 1 1-16,0-3-1 0,4-1 1 15,1-3-1-15,1-2 0 0,5 0-1 16,1-2-4-16,0-2-30 0,6-3-15 16,6-4-28-16,-4-5-43 0,6-1-77 15,-5-7-141-15</inkml:trace>
  <inkml:trace contextRef="#ctx0" brushRef="#br0" timeOffset="-118331.03">17588 13408 397 0,'0'0'81'15,"-8"-56"-36"-15,8 47 34 16,0 5-8-16,0 2-18 0,0 2-6 0,0 0-15 16,2 8-21-16,2 2-7 0,-2 6 4 15,0 1 11-15,0 4 0 0,-1-2-3 16,-1 3 0-16,0 1-2 0,0 1-1 15,-1 2-7-15,-2-1-2 0,2-1-3 0,1-3-1 16,0-3 1-16,0 1-1 16,0 1-2-16,0-2-27 0,-1-1-28 15,-3 1-32-15,-4-3-33 0,0-7-100 16</inkml:trace>
  <inkml:trace contextRef="#ctx0" brushRef="#br0" timeOffset="-118193.5">17439 13652 289 0,'0'0'118'0,"0"0"-75"0,0 0 13 16,42-52-3-16,-21 44-18 0,1 2-6 16,6 0-10-16,0 3-10 0,-1-2-6 15,2 1-2-15,-4 1-1 0,1-2 0 16,-7 2-37-16,-4-2-78 0,-1 0-101 16</inkml:trace>
  <inkml:trace contextRef="#ctx0" brushRef="#br0" timeOffset="-117804.13">17749 13451 122 0,'0'0'238'0,"0"0"-184"16,0 0 25-16,7-53-1 16,-5 50-26-16,-1 1-3 0,1 2-10 15,1 1-17-15,-1 5-12 0,2 2-4 16,-1 0 5-16,1 3-2 0,1-2-2 0,0 2-2 16,-2-3-1-16,4 1-4 15,-1-1 1-15,-2-4-1 0,3-1-2 16,-1-3-2-16,0-2-15 0,2-2 4 15,-4-5 2-15,2-1 6 0,0-3 7 0,-3 0 0 16,-1 0 1-16,1-5 1 0,2 3-1 16,0-2 4-16,-3 2 9 0,4 5 1 15,2 2 4-15,-1 3-2 0,4 2-3 16,4 2-8-16,-2 1-1 0,-1 3-3 16,0 5-2-16,1 1 2 0,-1 2 2 15,-3 6-1-15,1-3-1 0,-6 5 0 16,-4 2 1-16,0 0 0 0,-5 3 0 15,-7-1-1-15,-2 2 1 0,-4-2-2 16,-1 0 2-16,-2-1-3 0,-4-1 2 16,6-4 0-16,0-2-1 0,1-4-1 15,1-2 0-15,4-4 0 0,1-3-1 0,2-2-21 16,1-1-4-16,4-7-20 0,-2-3-7 16,1-5-22-16,1-1-40 0,0-5-70 15</inkml:trace>
  <inkml:trace contextRef="#ctx0" brushRef="#br0" timeOffset="-117571.88">17828 13137 388 0,'0'0'32'16,"0"0"-6"-16,65-9 28 0,-38 20 0 16,1 5-6-16,-4 8-10 0,1 2-10 15,-4 5-3-15,-4 4-7 0,-4 0-3 0,-4 6-2 16,-8 2-4-16,-1 1-4 15,-7-2-2-15,-8 1-3 0,-2-1 3 16,-6-1-2-16,-6 4-1 0,-3-3 0 0,-5-2-28 16,-3-3-14-16,-1-1-65 0,-6-2 99 15,-6-5-100-15,-7 0 7 0,7-7-23 16</inkml:trace>
  <inkml:trace contextRef="#ctx0" brushRef="#br0" timeOffset="-117284.11">16987 13205 254 0,'0'0'92'0,"0"0"-81"15,-7-51 21-15,3 45 41 0,2 6-31 16,-5 0-13-16,0 3-8 0,-7 7-14 15,0 6-5-15,-3 7 8 0,2 4 7 16,-1 4-1-16,6 8-3 0,1 4-1 16,4 2 5-16,4 4 7 0,1 3 0 15,8 0 0-15,3 2-3 16,7 1-7-16,2-1-4 0,7-2-5 16,5-5-2-16,7-4-3 0,6-7 0 0,7-4 0 15,9-7-24-15,-3-11-57 0,4-13-96 16</inkml:trace>
  <inkml:trace contextRef="#ctx0" brushRef="#br0" timeOffset="-116929.52">18168 13307 373 0,'0'0'168'0,"0"0"-150"15,38-54 24-15,-26 47 33 0,-5 3-24 16,1 2-9-16,-2 2-6 0,3 0-16 16,-4 6-12-16,2 3-1 0,-2 7-1 15,-4 2 0-15,-1 2-3 0,-2 5-2 16,-8-2 2-16,-1 0-1 0,0-2-1 15,-2-1 0-15,4-5-1 0,1-4 0 16,6-4 2-16,0-4-2 0,2-3 3 16,2 0 8-16,10-7 5 0,10-4 4 15,9-6-8-15,4-2-7 0,6-1-3 0,-1-1-2 16,0 4-1-16,4-3-31 0,-7 0-44 16,-4-2-101-16,-7 0-300 0</inkml:trace>
  <inkml:trace contextRef="#ctx0" brushRef="#br0" timeOffset="-115002.74">19468 12660 117 0,'0'0'142'16,"0"0"-25"-16,0 0-79 0,-30-3 28 16,29 2 10-16,1 1-16 0,0 0-16 15,1 0-11-15,4-1-12 0,6 0-9 16,4-2 2-16,6 2 9 0,1-3-2 16,4-1-4-16,-2 3-4 0,1-2-4 0,-1 3-4 15,0-1-4-15,-4 2-1 0,0-2-3 16,-2 2 2-16,-1 0-1 0,-2 2-57 15,-4 1-45-15,-6-3-96 0,-3 0-187 16</inkml:trace>
  <inkml:trace contextRef="#ctx0" brushRef="#br0" timeOffset="-114568.71">19858 12526 303 0,'0'0'84'0,"55"-24"-47"16,-29 16 30-16,1 7 3 0,-3 1-24 15,-4 0-8-15,-2 9-9 0,-6 1-16 16,-5 4-6-16,-5 3-4 0,-2 4 0 16,-7 0-1-16,-7 5-1 0,-6 0 2 15,-1-1-3-15,-1-3 2 0,0 0-2 0,0-6 0 16,6-4 1-16,4-4-1 16,6-4 0-16,6-4 0 0,0 0 1 15,0-5 0-15,5-7 4 0,6-3-1 16,6-2 2-16,2-3-4 0,6 2-1 15,0-1-1-15,2 3 1 0,2 1-1 0,-2-1 0 16,1 1 0-16,-5 1 0 0,-1 0 1 16,-3 0-1-16,-5 0 1 0,-1 2 5 15,-1-1 10-15,-5 2 2 0,-2 4 3 16,-4 0-1-16,-1 4-2 0,0 2-2 16,0 1-2-16,-2 1-2 0,-7 8-10 0,-5 4-2 15,-2 7-1-15,0 2 1 16,-1 3 0-16,5 0 1 0,0 1-1 15,6-3 1-15,3-1 0 0,6-1 1 16,5 0-1-16,6-3 0 16,2-3 0-16,5 0 0 0,3-3-1 0,2-4 0 15,1 0-7-15,-4-4-19 0,-1 0-34 16,-10 0-41-16,-7-4-91 0,-5 0-225 0</inkml:trace>
  <inkml:trace contextRef="#ctx0" brushRef="#br0" timeOffset="-114283.76">19336 12979 460 0,'0'0'52'0,"0"0"-38"0,0 0 28 15,59-11-2-15,-26 5-8 16,12-2 8-16,4 4-17 0,3-1-9 15,5 0 2-15,4-1 3 0,9-1-4 16,5 0-6-16,7-1 2 0,-1 0-3 0,0 0-4 16,-4-1-1-16,-6-1-1 0,-7 2 0 15,-10 0 0-15,-12 2 0 16,-9 1-1-16,-15 2 1 0,-10 2-2 16,-8 0 1-16,-2 1-1 0,-15 1-3 0,-8 6-38 15,-14 4-36-15,-7-3-62 0,-1-1-89 16</inkml:trace>
  <inkml:trace contextRef="#ctx0" brushRef="#br0" timeOffset="-114010.26">19490 13050 247 0,'0'0'245'0,"0"0"-228"16,-59 4 25-16,37 2 14 0,1 6-25 15,-2 1 0-15,2 3-6 16,5 6-8-16,-1-1-4 0,4 8 2 0,4 1 2 16,0 3-4-16,5 5-1 0,0-3-1 15,1 3-4-15,-1 0-2 0,1 0 0 16,2-1-3-16,0-5-1 0,1 1-1 16,2-6 1-16,6-2-1 15,0-1-11-15,5-7-50 0,2-7-5 0,1-8-71 16,1-3-157-16</inkml:trace>
  <inkml:trace contextRef="#ctx0" brushRef="#br0" timeOffset="-113628.99">19605 13237 472 0,'0'0'32'0,"23"-51"-7"0,-8 42 36 0,-2 2 2 15,1 2-23-15,-1 4-7 16,-3 1-15-16,2 5-13 0,-7 4-3 0,0 2-1 15,-4 5 0-15,-1 2-1 0,-7 4 0 16,-3 1 0-16,-6-2 0 0,0 2-5 16,-1-5-8-16,1-2 1 0,1-5 5 15,4-3 7-15,3-2 0 0,4-6 0 16,3 0 1-16,1-6 1 0,3-5 1 16,6-2 2-16,3-3-1 0,3-1-1 15,3-4-1-15,2 2 0 16,0-3-1-16,3 1-1 0,-1 1 1 0,-5 1 1 15,0 4 4-15,-2 2 9 0,-6 3 5 16,-2 6 5-16,-5 1 17 16,-2 2-26-16,0 1-4 0,0 3-7 15,0 5-5-15,-1 3 1 0,-2 5 1 16,0-3 0-16,0 4 1 0,0 0-3 16,1-2 2-16,1 3-1 0,1-3-1 0,0 1 0 15,1-2 0-15,4-1 0 0,4-1 0 16,-1-3-3-16,6 1-39 15,0-3-25-15,2-1-25 0,1-5-60 0,-3-1-66 16</inkml:trace>
  <inkml:trace contextRef="#ctx0" brushRef="#br0" timeOffset="-113265.89">19909 13306 438 0,'0'0'71'0,"0"0"-29"15,0 0 26-15,0 0-19 0,0 0-19 0,66-49-2 16,-41 39-13-16,-1 2-9 15,1-1-2-15,-2 3 0 0,-4 2-3 16,-1 0-1-16,-2 0-2 0,-5 2-10 0,-3 0-34 16,-5 2-25-16,-3-1-31 0,-2-1-21 15,-7-1 25-15,-3-2-53 0,1-2 43 16,-2-1 108-16,1-3 64 0,3-3 42 16,2 1-17-16,2-2-17 0,1 1 13 15,2 3-20-15,0 3-3 0,2 2-14 16,0 2-2-16,0 3-12 0,0 1-5 15,0 0-4-15,2 5-11 0,-2 2-6 16,2 5-2-16,2 6 9 0,-3-2 3 16,0 2-2-16,-1 1-3 0,0 1 0 15,0-1-1-15,0-2-2 0,0 2-2 16,0-2-5-16,1-3-1 0,0 2-2 16,0-3 0-16,1-1 0 0,0-2-1 15,3 0-26-15,0-3-26 0,-1-2-44 16,6-5-45-16,-5 0-123 0</inkml:trace>
  <inkml:trace contextRef="#ctx0" brushRef="#br0" timeOffset="-112849.59">20217 13071 132 0,'0'0'295'0,"0"0"-240"0,0 0 21 15,0 0 2-15,0 0-26 16,0 0-21-16,0 0-15 0,0 0-3 0,11-5 9 15,-9 17 5-15,1 0-12 0,1-2-8 16,-1 0-4-16,4 1 0 0,-1-3-3 16,-1-2 0-16,1 0 0 0,-3-2 0 15,2-1-2-15,-3-1-14 0,3-2-13 16,1 0 10-16,-2-3 9 0,1-3 8 16,-1-3 2-16,0-1 0 0,1-3 0 15,3 1 1-15,-1 1 0 0,1-2-1 0,-2 4 3 16,1 2 5-16,-2 0 11 15,-2 5 0-15,-2 1-3 0,-1 1-4 0,1 0-3 16,0 3-6-16,1 3-3 0,-1 3 2 16,3 5 0-16,-2 0 2 0,-2 0 0 15,0 5 2-15,-1-3-1 0,-4 3-2 16,0 3 0-16,-2-2 1 0,-4 3 0 16,0-4 2-16,-2 4-1 0,0-4-2 15,0-1-1-15,-1 1-1 0,2-6 0 0,2 1-1 16,0-1 1-16,3-6-1 0,0 0 0 15,3-3 0-15,1-3-2 16,2-1-26-16,-1 0-15 0,2-5-26 16,0-5-14-16,1-5-44 0,3 1-93 15</inkml:trace>
  <inkml:trace contextRef="#ctx0" brushRef="#br0" timeOffset="-112567.25">20389 12964 305 0,'0'0'144'16,"0"0"-96"-16,0 0 24 0,0 0-9 16,0 0-26-16,59-5-4 0,-44 18-3 15,-1 5-8-15,-2 0 1 0,1 4-1 16,-2 3-8-16,-4 3-4 0,-5 7-3 16,-2 0-1-16,-4 1 0 0,-5 0-6 0,-2-3 8 15,-4 4-5-15,0-2-1 0,-3 0-2 16,-1-3 1-16,2-7 3 0,0-3 0 15,1-5-2-15,-1-2-1 16,2 0 0-16,2-6 0 0,4-2-1 16,2-5 1-16,4-2-1 0,2-1-16 15,1-9-17-15,0-1-25 0,7-6-8 0,3-3-29 16,4-5-61-16,-4-3-64 0</inkml:trace>
  <inkml:trace contextRef="#ctx0" brushRef="#br0" timeOffset="-112333.62">20538 13033 335 0,'0'0'136'0,"0"0"-96"0,0 0 31 0,0 0-14 16,51-44-17-16,-38 44-11 15,-1 2-11-15,1 7-8 0,-5 2-2 16,-1 3 1-16,-3 1-3 0,-4 2-3 16,0 1 0-16,0-3-2 0,0-2 0 15,-2-1 2-15,1-2-1 0,1-5 5 16,0-3 4-16,5-2 1 0,7 0 8 15,3-5 8-15,6-7-9 0,3-3-11 16,2-1-5-16,-2-2-3 0,1 2 0 0,-6 1 0 16,-6-4-35-16,-4 3-63 0,-4-2-145 15</inkml:trace>
  <inkml:trace contextRef="#ctx0" brushRef="#br0" timeOffset="-110629.11">21858 12157 143 0,'0'0'197'0,"0"0"-163"15,0 0 8-15,0 0 29 0,0 0-15 16,0 0-7-16,0 0-14 0,-16 0-12 16,27 0-7-16,5 0-2 0,9 0 10 15,2 0 0-15,5 0-5 0,2 0-2 16,-2 0-1-16,0-2-2 0,-3 2-3 16,-2 0-3-16,-3-1-2 0,-3 1-3 15,-2-1-2-15,-5 1 1 0,-2 0-2 16,-5 0 0-16,-3 1-2 0,-3 2-22 15,-1 1-44-15,-2 4-14 0,-6-2-61 0,-4-1-98 16</inkml:trace>
  <inkml:trace contextRef="#ctx0" brushRef="#br0" timeOffset="-110399.53">21872 12353 343 0,'0'0'39'0,"0"0"-10"0,55 11 37 15,-26-11-14-15,7 0-3 0,3 0-12 16,0 0-9-16,-3 0-7 0,-5 0-3 16,-3 0 0-16,-10 0 0 0,-2 0-7 15,-8 1-5-15,-4-1-4 0,-3 2-1 16,-1-2-1-16,0 0 1 0,0 2-1 0,-5 1 0 16,-1 2 0-16,1-4-13 15,-4 3-24-15,3-4-18 0,0 0-23 16,0 0-63-16,2-4-45 0</inkml:trace>
  <inkml:trace contextRef="#ctx0" brushRef="#br0" timeOffset="-108195.91">25225 12009 43 0,'0'0'6'0,"0"0"13"0,0 0 2 16,-25 2 98-16,19-3-74 0,0 0-4 15,-1-2-2-15,2 1 1 0,2 1-2 16,0-2 10-16,0 3-12 15,2-1-1-15,1 1-1 0,0 0-3 0,0 0-8 16,0 0-8-16,2 0-4 0,9 0-7 16,6 0-1-16,7 0 9 0,4 2 3 15,5 0-2-15,1-1-1 16,-1-1 1-16,1 0-3 0,-4 0 0 0,0 0 1 16,-3 0-1-16,-5 0-2 0,-6 0-3 15,-6 0 0-15,-3 0-3 0,-6 1-1 0,-1 0 1 16,0 0-1-16,0-1 1 0,0 0 2 15,-2 0 1-15,-3 0-3 0,-3 0 2 16,0 0-3-16,1-1-1 16,3-1 0-16,3 1 0 0,1-3-1 0,0 1-7 15,6-2-33-15,9 0-8 0,5-3-36 16,6-4-88-16,-2 3-128 16</inkml:trace>
  <inkml:trace contextRef="#ctx0" brushRef="#br0" timeOffset="-107507.75">25946 11928 99 0,'0'0'199'15,"0"0"-151"-15,0 0 8 0,0 0 10 16,0 0-14-16,23-50-4 0,-9 43-16 16,1 0-5-16,3 1-5 15,2 1 1-15,6 2-5 0,-1 2 0 0,2 1-5 16,-1 0 0-16,-1 5-5 0,-6 2-1 15,-2 1-1-15,-3 6-2 0,-8 1-2 16,-1 2-2-16,-5 5 2 0,-5 0-2 16,-8 3 1-16,-8 1 1 0,-1 1-2 15,-6-2 0-15,-1-1-5 0,5-6-14 16,0-3 10-16,6-4 4 0,5-5 4 16,4-3 1-16,6-3 0 0,1 0 2 0,2-6-1 15,2-4 1-15,6-4 1 0,9-3 0 16,3 0-2-16,5-1 0 15,4 0-1-15,2 2 1 0,0 0-1 0,0 2 0 16,1-1 0-16,-4-3 0 0,3 1 0 16,-4-1 0-16,1 0 2 15,0 1 7-15,-5-4 0 0,-1 5 0 16,-10 4 2-16,-5 0 1 0,-5 7 2 0,-2 1 0 16,0 1 2-16,-5 2-6 0,-4 1-5 15,-3 2-4-15,-5 6-1 0,0 5 0 16,-4 5-1-16,3 1 1 0,2 7 0 15,2-2 0-15,4 4 1 0,5 0 0 16,4-5 0-16,3 2 0 0,9-1-1 16,3-1 0-16,4-4 0 0,2-1 0 15,6-3 0-15,0-3 2 0,4-1-2 0,0-3 1 16,-1-4 1-16,-3 0-1 0,-4-2 0 16,-3-2 0-16,-7 0 0 0,-3 0-1 15,-4 0 0-15,-5-4 0 0,0 0-10 16,-7 1-17-16,-8-1-42 15,-4 2-32-15,-9-2-56 0,4-1-116 0</inkml:trace>
  <inkml:trace contextRef="#ctx0" brushRef="#br0" timeOffset="-105909.29">25081 12490 47 0,'0'0'1'0,"0"0"-1"16,0 0 28-16,0 0-10 15,0 0-5-15,-2 1 47 0,1-1-40 16,0 0-8-16,0-1 8 0,0 0 7 16,1 1-4-16,-1 0-1 0,0 0-4 15,-1 0-3-15,0 0-4 0,1 0 5 16,0 0-1-16,1 0-2 0,0 0-2 0,0 0 2 15,0 0-2-15,0 0 0 0,0 0 3 16,0 0-2-16,0 0-1 0,0 0 2 16,0 0-1-16,0 0-1 0,0 0 1 15,0 0 2-15,0 0 3 0,0-1 0 16,0 1-4-16,0 0-3 0,0 0-1 16,0 0-1-16,0 0 1 0,0 0-3 15,0 0-2-15,0 0 0 0,0 0-2 16,0 0 0-16,5 0-2 0,0 1 2 15,0-1 4-15,3 3-1 0,-4-2-1 16,-1 0-1-16,1-1 2 0,3 2 0 16,-3-1 0-16,2-1 1 0,3 1-3 0,1-1 0 15,1 0 1-15,4 0-1 16,2 0 0-16,4 0 0 0,3 0-2 0,-2 2 2 16,5-2-2-16,-4 0 0 15,5 0-1-15,-3 0 2 0,5 0-2 16,2 0 0-16,-1 0 1 0,3 0-1 15,-2 0 1-15,1 0-1 0,1 0 1 16,1 0 0-16,1 0-1 0,2-3 0 16,-1 3 1-16,1-1-1 0,5 1 1 0,-3 0-1 15,4-2 1-15,-4 2 0 16,3 0-1-16,1 0 1 0,-1 0-1 0,0 0-1 16,2 0 1-16,-4 0 1 0,5-2-1 15,-3 2 0-15,2-5 0 0,0 4 2 16,-4-2-1-16,3 0 2 0,-1 3-1 15,-1-4 0-15,2 3 0 0,-4-2 0 16,4 1-1-16,-4 0 1 0,2-2-1 0,-2 4 1 16,-1-2 0-16,-1 0 0 0,-3 2-1 15,1 0 0-15,-2-1 0 0,0 1 1 16,-1-2-1-16,0 2 2 0,-3 0-1 16,0-2 0-16,-3 1-1 0,-2-2 1 15,-2 2 0-15,-3-1-1 16,0 2 0-16,-6-1 0 0,-4 0 1 0,-1-1 0 15,-6 2 0-15,-1 0 0 0,-2 0 3 16,0 0 2-16,0 0 2 0,0 0 1 16,0 0-1-16,0-1-3 0,0 1-3 15,0 0-1-15,0 0-1 0,0 0-1 16,0 0 0-16,0 0 0 0,0 0 0 16,0 0-1-16,-4 0-20 0,-5-2-29 15,-1 1-18-15,-4-1-53 0,-2-3-95 16</inkml:trace>
  <inkml:trace contextRef="#ctx0" brushRef="#br0" timeOffset="-103658.11">25266 12950 130 0,'0'0'341'0,"11"-33"-328"16,2 23 16-16,2-1 35 0,4 2-20 16,2 2-8-16,6 0-4 0,-3 3-8 15,-1 4-11-15,-2 0-2 0,-5 3-1 0,-5 8-5 16,-4 3-2-16,-5 4-3 16,-2 4 1-16,-6 3 0 0,-7 0 1 15,-8 3-2-15,-1-2 0 0,2-3 0 16,0-5 0-16,2-3-3 0,5-7 3 0,8-2 1 15,1-5-1-15,4-1 2 0,0 0-2 16,7-8 3-16,2-4-3 0,10-5-1 16,2-2 1-16,7 1 0 0,1-2 0 15,2 5-1-15,-2-1 0 16,-2 0 1-16,-4 1 1 0,-5 0-1 16,-2 1 0-16,-4 1 1 0,-4 3 0 0,-1 1 0 15,-3-1 1-15,-3 5 12 0,-1 2 5 0,0 1 1 16,0 2-4-16,0 0-2 15,-4 1-6-15,-4 8-8 0,1 6 0 16,0 1 0-16,3 5 2 0,2 1-2 16,1 3 2-16,1-3-1 0,0 2 1 15,2 0-1-15,2 1-1 0,3 0 1 16,1-2-1-16,4-2 0 0,-1-3 0 16,4 0 0-16,1-2-13 0,5-5-25 15,1-4-42-15,-2-7-60 0,1 0-173 16</inkml:trace>
  <inkml:trace contextRef="#ctx0" brushRef="#br0" timeOffset="-103476.33">25932 12889 259 0,'0'0'168'0,"0"0"-150"15,0 0-1-15,0 0 47 0,0 0-9 16,41 63-25-16,-28-43-7 0,-1 3-11 0,-1-1-6 15,0 2-4-15,-1-3-2 16,-4-1 0-16,0-2-1 0,-1 0-16 0,-3-1-57 16,-2-1-49-16,-5-5-98 15</inkml:trace>
  <inkml:trace contextRef="#ctx0" brushRef="#br0" timeOffset="-103338.65">25820 13157 333 0,'0'0'158'0,"0"0"-131"0,13-59 16 0,5 44 9 0,7-2-29 16,4 2-16-16,4 4-4 0,2 0-3 16,1 3 0-16,-1 1-6 0,0 2-40 15,-5 0-53-15,-1 2-84 0</inkml:trace>
  <inkml:trace contextRef="#ctx0" brushRef="#br0" timeOffset="-102986.51">26235 12964 232 0,'0'0'207'0,"0"0"-144"15,0 0-1-15,0 0 11 0,0 0-19 0,0 0-24 16,0 0-20-16,0 0-7 0,0 0 2 16,30 16-1-16,-16-6 0 15,3-2-3-15,-6-1-1 0,0 0 0 16,-5-3-1-16,0-2-6 0,-3-1-38 16,-2-1-3-16,1-3 2 0,-1-3 25 0,0-4 5 15,1-3 10-15,-1-2 6 16,3-1 1-16,2-3 2 0,1-3 14 0,5 2 8 15,3-1 0-15,-1 6 3 0,1 4-6 16,-6 5 2-16,1 3 4 0,-5 3 0 16,0 3-2-16,0 6-7 0,-2 5-2 15,1 5 3-15,-3 2-1 0,-1 4-3 16,0-1-1-16,0 2-3 0,-3 1-3 16,-3 1-4-16,-1 1 0 0,-1 0-1 15,-2 0-1-15,0-1-1 0,-4-3-2 0,0-4 1 16,-2-5-1-16,2 2-1 15,0-8-16-15,2-4-25 0,1-2-11 16,2-4-33-16,5-9-26 0,1-4-87 0,2-6-149 16</inkml:trace>
  <inkml:trace contextRef="#ctx0" brushRef="#br0" timeOffset="-102758.11">26445 12656 398 0,'0'0'84'15,"0"0"-40"-15,54-21 16 0,-28 36-5 16,3 4-10-16,2 8-5 0,-1 4-2 16,-2 4-1-16,-5 7-16 0,-2 4-7 15,-1 2-4-15,-2 10-4 0,-11 2 1 0,-7 2-4 16,-8-1-2-16,-15-6-2 16,-7-2 0-16,-11 0 1 0,-8-3-2 15,-6-6-18-15,-2-6-62 0,-1-5 75 16,-3-4-80-16,-3-2 22 0,-5-6-27 15,-2-4-44-15,6-7-118 0</inkml:trace>
  <inkml:trace contextRef="#ctx0" brushRef="#br0" timeOffset="-102485.09">25254 12682 257 0,'0'0'114'0,"-10"-54"-96"16,5 42 12-16,-4 5 46 0,5 5-25 15,-4 2-20-15,1 4-8 0,-3 9-13 16,3 9-5-16,-2 10 0 0,5 9 8 0,3 9 0 16,1 7 2-16,4 4 1 0,5 4 5 15,2-1 5-15,3 4-5 0,4-2-7 16,4-4-9-16,6 0-2 0,3-6-2 15,9-3 0-15,6-6-1 0,8-5-1 16,0-9-41-16,10-12-42 0,4-14-101 16,-9-7-217-16</inkml:trace>
  <inkml:trace contextRef="#ctx0" brushRef="#br0" timeOffset="-102088.18">26976 12758 317 0,'0'0'221'16,"0"0"-208"-16,59-36 13 0,-42 36 35 15,-1 0-15-15,-1 5-19 0,-2 2-4 16,-3 6-12-16,-4 4-5 0,-5 1-2 15,-1 5 0-15,-5 2-1 0,-9 3-1 16,-4-1 0-16,-6-1 0 0,2-3-1 16,2-5 0-16,2-4 0 0,6-3-1 15,6-5 1-15,2-2 0 0,4-4 0 16,0 0 5-16,10 0 14 0,8-7 3 16,8-2-6-16,9-1-5 0,2-1-6 15,2-2-4-15,1 1 0 0,1-1 1 16,-2 4-2-16,-5-2 0 0,-5 2 0 15,-8 1 0-15,-7 1 0 0,-9 3-1 0,-2 1 1 16,-3 3 0-16,-3-2-1 0,-6 1-16 16,-11 0-37-16,-6-2-64 0,-5-1-97 15</inkml:trace>
  <inkml:trace contextRef="#ctx0" brushRef="#br0" timeOffset="-98809.52">26786 11915 45 0,'0'0'4'16,"0"0"-4"-16,0 0 70 0,0 0-34 15,-5 10 73-15,4-10-56 0,1 0-13 16,0 0 1-16,-1 0 18 0,-2 0-18 15,1 0-6-15,-1 0-4 0,2 0-6 16,0 0-3-16,1 0-2 0,0 0-5 16,0 0-3-16,0 0 0 0,0 0-1 15,0 0 1-15,2 0-7 0,6 0 0 16,3 0 2-16,7 0 9 0,4 0 5 16,4 0-5-16,1-2-1 0,2 0-6 15,3-3 0-15,0 1-1 0,1 0-1 0,-2-1 1 16,-3 0-2-16,-3 1-2 15,-7 0-1-15,-3 1 0 0,-6 3 0 16,-6-1-2-16,0 1 1 0,-3 0-1 0,0 0 1 16,0 0-1-16,-3 0 0 0,-1 0-1 15,-3 0-3-15,-1 1-12 16,-1 1-21-16,5-1-16 0,2 0-12 16,1-1-51-16,1-1-76 0</inkml:trace>
  <inkml:trace contextRef="#ctx0" brushRef="#br0" timeOffset="-98032.92">26903 11755 74 0,'0'0'204'0,"0"0"-145"0,0 0-23 16,0 0 20-16,0 0 24 0,0 0-22 16,0 0-22-16,0-48-4 0,0 48-7 15,0 0-1-15,0 3-15 0,1 10-7 16,-1 7 1-16,4 4 9 0,-1 6 7 15,0 1 0-15,0 3-1 0,-1 0 1 16,-2 0-1-16,3 2-6 0,-3 3-6 16,-2-3 0-16,-1-2-5 0,-2-10 0 15,5-5 1-15,0-1-2 0,0-5 0 16,1-2 1-16,3-5-1 0,1-1 0 16,2-3-7-16,5-2-46 0,4-5-20 15,2-6-40-15,-2-2-106 0</inkml:trace>
  <inkml:trace contextRef="#ctx0" brushRef="#br0" timeOffset="-97598.84">27292 11694 328 0,'0'0'156'0,"0"0"-127"15,0 0 4-15,0 0 35 0,0 0-22 16,0 0-16-16,0 0-8 0,0 0 3 15,31-1-7-15,-24 9-4 0,4 3-5 16,-1 0-5-16,0 1-2 0,3 1-2 16,-3-1 1-16,2 1 0 0,-1-1-2 15,-4-3-5-15,-1-4-32 0,-2 0 13 16,-4-4 3-16,2-1 8 0,-1-2 14 16,1-7 1-16,1 0 1 0,0-5-1 15,0-2 0-15,-1-3 0 0,1 1 4 0,1-1 4 16,0 2 1-16,3 2 0 15,-4 3 1-15,3 4 3 0,-3 0 0 0,-1 6 2 16,0 2 1-16,3 0-8 16,1 10-7-16,2 0-1 0,0 5 2 0,-2 2 2 15,-1 4 4-15,-3 4-1 16,-2 0-2-16,-2 2-2 0,-4 0-1 16,-6 1-1-16,-1 1 1 0,-4 1-2 15,-1-1 1 1,1-1-1-16,-1-3 0 0,3-4-1 0,-3-2 0 0,5-4 0 0,-1-5 0 15,4-3-5-15,-1-2-29 16,4-5-20-16,3 0-7 0,0-6-24 0,1-9-62 16,2-2-73-16</inkml:trace>
  <inkml:trace contextRef="#ctx0" brushRef="#br0" timeOffset="-97381.69">27522 11428 400 0,'0'0'39'0,"64"-24"-19"16,-33 32 26-16,-2 13 22 0,0 8-28 16,0 8-11-16,-5 7 4 15,-1 5-6-15,-6 1-2 0,-6 4 2 0,-6-1-8 16,-5 2-3-16,-8 2-6 16,-10 0-6-16,-5 3-1 0,-9-1-2 15,-11-2 2-15,-4-2-3 0,-5-4-44 0,-2-5 23 16,-2-3 4-16,-5-4-43 0,-4 2 10 15,-10-7-28-15,-7-5-62 0,8-7-65 16</inkml:trace>
  <inkml:trace contextRef="#ctx0" brushRef="#br0" timeOffset="-97097.02">26018 11423 241 0,'0'0'101'0,"0"0"-63"16,0 0-5-16,0 0 9 0,0 0-16 0,-26 76 4 15,33-29 6-15,3 8 2 16,1 9-11-16,0 4 7 0,-2 7-2 0,-5 3-19 15,-2 0-9-15,-2 1-1 0,0 0-2 16,0-1 0-16,1 0-1 0,7-6-29 16,4-6-59-16,2-17-142 15</inkml:trace>
  <inkml:trace contextRef="#ctx0" brushRef="#br0" timeOffset="-90964.03">28483 12161 232 0,'0'0'257'0,"0"0"-221"0,0 0 0 16,0 0 16-16,0 0-10 0,50-6-4 15,-22 3-7-15,5 0-8 0,1 2-11 0,2-3 0 16,2 4 0-16,1-2-10 0,-3 2-1 15,-6 0-1-15,-6 1 0 0,-2 5-1 16,-10 3-7-16,-1 1-31 0,-10 2-16 16,-3 2-37-16,-12 0-78 0,-2-3-62 15</inkml:trace>
  <inkml:trace contextRef="#ctx0" brushRef="#br0" timeOffset="-90816.28">28456 12393 338 0,'0'0'108'15,"0"0"-75"-15,0 0 13 0,56 16 16 16,-23-16-17-16,4 0-9 0,4 0-17 16,2 0-6-16,-4-2 0 0,0-1 1 0,-6 2-13 15,-7 1 0-15,-2 0-1 16,-3 0-12-16,-4 0-48 0,-5 0-55 0,-5-5-150 16</inkml:trace>
  <inkml:trace contextRef="#ctx0" brushRef="#br0" timeOffset="-90180.95">29669 12312 208 0,'0'0'279'0,"0"0"-256"0,0 0 28 0,0 0 12 15,0 0-23-15,0 0-18 0,84-8 9 16,-46 7-4-16,7-1-6 0,0 1 3 15,-2-3-7-15,2-1-5 0,-6 0-1 16,3-3 1-16,-6 3-2 16,-4-2-1-16,-7 2-2 0,-9 2-4 0,-5 1-1 15,-8 1-1-15,-3 1-1 0,0 0 0 16,0 0-2-16,-4 1-34 0,-2 3-45 16,-1-2-23-16,4-2-55 0,3-2-130 15</inkml:trace>
  <inkml:trace contextRef="#ctx0" brushRef="#br0" timeOffset="-89889.12">30765 11937 248 0,'0'0'229'0,"9"-53"-209"15,-6 35-2-15,-2 10 50 0,0 2 0 16,-1 4-19-16,0 2-15 0,0 7-6 0,-4 8-21 16,-4 10-3-16,1 3 10 0,-1 4 11 15,3 0-4-15,0-1-3 16,2-2-3-16,2-1-3 0,1-1-6 16,0-3-2-16,0-3-3 0,1 0 1 15,-1-5-2-15,0 0 0 0,0-1 0 16,0 0-4-16,-4-1-50 0,-4-5-48 0,-5 1-61 15,-2-7-161-15</inkml:trace>
  <inkml:trace contextRef="#ctx0" brushRef="#br0" timeOffset="-89532.92">30167 12928 327 0,'0'0'95'16,"0"0"-67"-16,0 0 12 0,0 0 26 16,42-57-24-16,-19 47-12 0,4 0-2 15,9 1-3-15,5-3-8 16,13 2 2-16,8 0-1 0,8-2-2 0,9 4-1 15,3-3-3-15,10 4-6 0,4 1 9 16,6 0 9-16,-1 1-6 0,-2 1-8 16,-6 0-2-16,-4 1 1 0,-10 0 2 15,-8 0-4-15,-13 3-5 0,-13 0-2 16,-13 0-1-16,-16 0 1 0,-15 0-1 16,-9 5 1-16,-18 2-10 0,-14 3-22 15,-13 1-45-15,-12 0-35 0,-9 0-62 0,4-4-170 16</inkml:trace>
  <inkml:trace contextRef="#ctx0" brushRef="#br0" timeOffset="-88925.09">30059 13309 228 0,'0'0'229'0,"0"0"-217"0,70-27 11 15,-46 17 55-15,2 3-25 0,-3 1-20 16,-6 5-2-16,-3 1-13 0,-9 3-9 16,-2 7-8-16,-3 2 0 0,-4 6 0 0,-9 5 0 15,-7 4 1-15,-7 2-1 16,0 0-1-16,-3-4-4 0,1-3-5 16,6-3-2-16,3-6 9 0,4-3 2 15,5-1 0-15,6-7 0 0,4 0 1 16,1-2-1-16,3-3 2 0,6-7 16 15,5-1-6-15,8-1-4 0,0-1-3 0,-2 1 0 16,-1 3 2-16,0 3 2 16,-2 0 7-16,-2 2 2 0,-2 1 0 0,-5 3-5 15,-4-1-2-15,-3 1-2 0,-1-2 0 16,0 2-2-16,0 0 0 0,0-1 0 16,0 1 0-16,0-4 4 0,1 1 1 15,1-6-2-15,4-2-6 0,3 0-3 16,5-4-1-16,0 0 2 0,2-1-2 15,0 1 0-15,0-1 0 0,-4 0 0 16,2 2 0-16,0-2 0 0,-1-1 0 16,2 4 0-16,-5-5 1 0,2 3-1 0,-1-1 0 15,-3-3 1-15,2 6-1 0,-6-1 1 16,-1 7 0-16,-2 1 0 16,-1 3-1-16,0 3 2 0,-1 0 0 15,-4 9-2-15,-10 5-1 0,2 5 1 0,-2 6-1 16,3 2 0-16,0 3 1 0,0 1 1 15,4-2-1-15,-2 0 3 0,7-1-1 16,2-2 0-16,1-2 1 0,4-4-1 16,11-1 0-16,1-3-2 0,8-2 2 15,8-5-1-15,10-4-1 0,-1-4 0 16,3-1-29-16,-1 0-26 0,-5-4-44 16,-6-3-13-16,-9-2-104 0</inkml:trace>
  <inkml:trace contextRef="#ctx0" brushRef="#br0" timeOffset="-88708.02">30816 13114 267 0,'0'0'245'0,"0"0"-224"16,0 0 43-16,0 0 20 0,0 0-42 16,0 0-21-16,0 0 11 0,0 0 7 15,-2 51-8-15,2-29-3 0,0-1-5 16,0 1-5-16,0 1-6 0,1 0-5 15,1-2-4-15,2 3-2 0,2-5 0 0,-2 3-1 16,0 0 0-16,-3-2-2 16,0 1-16-16,-1-2-26 0,0-3-26 15,-4-3-27-15,-2-6-52 16,-2-4-111-16</inkml:trace>
  <inkml:trace contextRef="#ctx0" brushRef="#br0" timeOffset="-88572.28">30621 13406 346 0,'0'0'120'15,"0"0"-93"-15,13-56 21 0,9 43 12 16,8 2-33-16,10 1-15 16,1 1-6-16,8 3-4 0,-3 0-1 0,-1 2-1 15,-6 2 0-15,-4 2-4 0,-6 0-64 16,-9 0-103-16,-3-2-134 0</inkml:trace>
  <inkml:trace contextRef="#ctx0" brushRef="#br0" timeOffset="-88108.53">31110 13230 285 0,'0'0'192'0,"0"0"-158"0,0 0 37 0,0 0 7 16,0 0-27-16,0 0-32 0,0 0-5 15,0 0 1-15,0 0 0 16,36 7 3-16,-30 2-5 0,2 0-4 16,-2 0-5-16,4-2-3 0,0-1 1 15,1-3-1-15,1 0-1 0,-3-3 1 0,1 0-1 16,0-4 0-16,-1-3-11 15,0-1 0-15,-3-3 8 0,0-2 3 0,0 0 0 16,-1-5 1-16,-2 0-1 0,2-3 1 16,0-2 0-16,-2 3 1 0,-1 0 2 15,1 9 6-15,0 4 0 0,-3 4 1 16,0 3 3-16,0 0 2 0,1 7-11 16,2 3-5-16,-1 9 1 0,0 2 1 15,1 2 3-15,-1 5 0 0,0 2 1 16,-2-1 0-16,0 3 1 0,-1 1-1 15,-3-1 1-15,-3-2-3 0,-4 2 0 16,-2-3 0-16,-3 0 2 0,-1-2 2 16,-4-3-3-16,-2-2 1 0,-4-2 1 15,-1-3-3-15,3-5 0 0,-2-2 0 16,6-7-1-16,1-3 2 0,5 0 1 16,0-5 2-16,3-5-2 0,4 0 1 0,-1 0-1 15,1-1-2-15,0 0 0 0,3 1-4 16,-2 2 0-16,2 1 0 0,1 4-3 15,0 1-22-15,0 0-42 0,1-4-43 16,0-6-105-16,3 0-363 0</inkml:trace>
  <inkml:trace contextRef="#ctx0" brushRef="#br0" timeOffset="-68253.04">6955 15505 150 0,'0'0'287'0,"-23"-50"-259"0,15 34-4 16,-5 8 28-16,-2 2 9 0,-1 3-24 15,1 3-9-15,-2 0-13 0,1 5-4 16,-2 5-4-16,4 5 4 0,0 7 0 16,1 6-4-16,1 7-3 0,0 10 1 15,6 7 1-15,-2 11 0 0,0 4 3 16,1 10-2-16,-2 1-1 0,0 5-1 15,1 2 2-15,-3 0-1 0,4-5-4 16,-6-5-1-16,4-7 1 0,-2-9 1 16,-3-8 2-16,3-10 6 0,0-9 1 15,-1-6 1-15,-1-8 1 0,3-4-3 0,0-4-1 16,-1-5-1-16,2-2 1 16,-2-3-3-16,-1 0-4 0,1-2-3 15,-3-6 1-15,-1-1-1 0,-1-4-1 0,0-2-16 16,1-2-15-16,-1-5-14 15,3-4-36-15,-1-5-19 0,0-10-71 16,3 1-131-16</inkml:trace>
  <inkml:trace contextRef="#ctx0" brushRef="#br0" timeOffset="-68022.79">6171 16152 271 0,'0'0'156'16,"0"0"-116"-16,61 4 15 0,-25-12 17 15,11-2-20-15,5 1-10 0,10-3-12 16,0 4-11-16,-3 1-6 0,3 2-1 16,-9 0-2-16,-3 1-3 0,-4 0-4 15,-13 1-1-15,-10 2-1 0,-9 0 0 0,-7 1 0 16,-7 0-1-16,-2 0 0 16,-6 3 0-16,-8 2-2 0,-2 0-13 0,-5 1-14 15,-2-2-10-15,2-1-21 16,0-3-31-16,5 0-77 0,5-3-214 15</inkml:trace>
  <inkml:trace contextRef="#ctx0" brushRef="#br0" timeOffset="-67468.71">7305 16587 285 0,'0'0'184'0,"0"-58"-150"16,1 34 21-16,0 2 16 0,-1 7-6 0,0 6-20 16,0 2-4-16,0 4-8 0,-1 3-7 15,0 0-6-15,-1 8-6 0,-2 8-9 16,-4 8-3-16,2 7 1 0,-3 3 1 16,5 3 2-16,-1-6-2 0,-1 5-1 15,2 2 0-15,-4 1-2 0,0 3-1 16,0 2 1-16,0-4 0 15,0-3 0-15,1-3-1 0,2-7 0 0,0-4-1 16,1-9-12-16,3-5-27 0,1-5-15 16,0-4-30-16,0-7-25 0,2-13-86 15,3-2-164-15</inkml:trace>
  <inkml:trace contextRef="#ctx0" brushRef="#br0" timeOffset="-67214.39">6997 16556 340 0,'0'0'141'16,"0"0"-120"-16,0 0 30 0,0 0 11 0,0 0-11 16,0 0-32-16,0 0-8 0,0 0 9 15,55-23 9-15,-17 23 5 0,4-3-3 16,4-2-8-16,3-1-4 0,1-1-1 16,3 0-1-16,2-4-4 0,-3 3 0 15,-3-1-4-15,-8 2 0 0,-4 2-2 16,-9 1-3-16,-12 1-1 0,-7 1-1 0,-6 2-2 15,-3 0 1-15,0 0-1 16,0 0 0-16,-3 0-2 0,-6 1-26 16,0 6-15-16,-3 1-22 0,-2-3-42 15,8 1-48-15,1-6-121 0</inkml:trace>
  <inkml:trace contextRef="#ctx0" brushRef="#br0" timeOffset="-66750.77">7824 17140 132 0,'0'0'375'0,"0"0"-335"16,0 0 5-16,0 0 30 0,0 0-19 15,0 0-15-15,0 0-10 0,0 0-11 16,-21 0-9-16,20 0-6 0,0 0-3 15,1 0-1-15,0 0-1 0,0 0 0 16,0 1 1-16,0 0 1 0,0-1 11 16,0 1-1-16,5 3-5 0,7 3-6 15,3 5 3-15,1 5 0 16,-1 2 1-16,-4 3 3 0,-2 1 0 0,-6 0 0 16,-2 1-5-16,-1 1-2 0,-6 0 1 0,-8 0-2 15,-1-1 0-15,-3-1 0 16,-1-4-16-16,3-3-22 0,5-3-1 0,6-7-27 15,4-6-19-15,1-4-61 16,4-11-89-16</inkml:trace>
  <inkml:trace contextRef="#ctx0" brushRef="#br0" timeOffset="-66212.97">8189 16729 568 0,'0'0'6'15,"0"0"14"-15,0 0 39 0,0 0 4 16,0 0-41-16,0 0-15 0,0 0 18 16,0 0 8-16,21 84-5 0,-20-39 0 15,-1 2-12-15,0-4-6 0,0-1-3 16,0-2-3-16,-1-2-2 0,0-2 0 16,1-2-2-16,0-7 0 0,4-6 0 15,1-8-1-15,3-7-7 0,0-6-5 0,3-6 6 16,-2-7 4-16,3-6 2 0,0-3 1 15,-2-4 1-15,-1-1-1 0,2-4 1 16,-1-3 0-16,1-3 1 0,3-1-1 16,-3 4 1-16,2 8 1 0,-1 7 0 15,-3 7 0-15,3 8-1 16,-1 4-2-16,-1 6-2 0,5 8 2 0,-3 5 1 16,1 4 0-16,-4 4 0 0,1 1-1 15,2 0 0-15,-2 2 0 0,4-4 0 16,-2-1 0-16,-1-4 0 0,1-2 0 15,-1-7 1-15,-4-5-1 0,4-7 0 16,-1-5 3-16,2-12-1 0,2-6 0 16,-1-5 3-16,2-3-3 0,-5-2 1 0,-1-2 0 15,0 2 0-15,-3-6 1 0,-1-4 1 16,-2-2 0-16,-3-7-2 16,0 1-1-16,-3 5 0 0,-2 7 1 15,3 16-1-15,-1 8-1 0,3 6 0 16,0 4 0-16,0 3 0 0,3-1 0 0,6 1-1 15,9 1 0-15,7-2 0 0,8-1 0 16,9-4 0-16,1-1 1 0,7 1-1 16,5-2-19-16,8-2-46 0,7-6-40 15,3-4-45-15,-5-2-238 16</inkml:trace>
  <inkml:trace contextRef="#ctx0" brushRef="#br0" timeOffset="-65829.2">9834 15401 340 0,'0'0'130'0,"14"-67"-113"16,-12 52 39-16,-2 3 20 0,-7 4-24 16,-3 6-12-16,-4 2-12 0,-3 7-8 15,-2 12-6-15,-5 6-4 0,1 10 1 0,2 13 2 16,3 9-4-16,-4 12 5 16,4 10-4-16,-2 9 2 0,-1 7-3 0,0 5-9 15,1 7-1-15,2-2 1 16,6 1 1-16,3-6-1 0,6-12 1 0,3-9 0 15,0-15-1-15,6-14 2 0,5-11-1 16,7-13-1-16,2-11 0 16,7-5-12-16,1-10-19 0,9-14-31 15,1-13-39-15,-5-7-143 0</inkml:trace>
  <inkml:trace contextRef="#ctx0" brushRef="#br0" timeOffset="-65179.03">10268 15729 284 0,'0'0'148'0,"0"0"-87"0,0-64 5 15,0 53-5-15,0 0-16 0,0 2-13 16,0 2-2-16,-2 0 3 0,0 3 2 16,-1-2-5-16,2 0-9 0,-3-1-1 0,2 3 0 15,2 0-6-15,-2 2 1 16,2 1-1-16,0 1-2 0,0 0-3 0,0 9-5 16,-1 11-4-16,1 7-1 0,-1 6 1 15,-1 0 4-15,2 1-3 0,-4-4 0 16,1-1 0-16,-2-4 0 15,2-2 1-15,2-4 2 0,0-3-1 16,1-6-1-16,-1 0-2 0,1-5 1 0,0-2 0 16,0-2 0-16,0 1 0 0,-1-1 0 15,0 2 0-15,0 4 0 0,-3 5-1 16,1 6 1-16,-1 2-1 0,0 4 0 16,-2 2 1-16,0-4-1 0,2 0 0 15,2-2 0-15,2-3 0 0,0-2 0 16,0-4 0-16,4-1 1 0,2-6-1 15,4-2 1-15,-1-2 0 0,3 0 0 16,4-4 1-16,0-3-2 0,1 0 1 16,0 2 1-16,-2-3-2 0,-1 4 0 15,1-2 0-15,-1 3 0 0,0-3-15 0,-1-3-26 16,4-1-27-16,-3-5-45 0,3-3-48 16,-3 0-125-16</inkml:trace>
  <inkml:trace contextRef="#ctx0" brushRef="#br0" timeOffset="-64872.08">10153 15831 353 0,'0'0'178'0,"0"0"-123"0,0 0 13 16,0 0 5-16,0 0-21 0,0 0-20 16,0 0-11-16,0 0-9 0,23-15-4 15,-4 12 0-15,5 1-3 0,5 0-5 16,2-2 0-16,7 3 0 0,5-2-11 0,5 0-50 15,-2 0-57-15,-5-1-145 0</inkml:trace>
  <inkml:trace contextRef="#ctx0" brushRef="#br0" timeOffset="-64671.99">10865 16052 277 0,'0'0'284'0,"0"0"-232"0,0 0-11 16,0 0 5-16,0 0-17 16,6 56 8-16,-6-34-8 0,-1 2-13 0,-8 2-6 15,-3 0-5-15,-3 2-2 0,-2 0-2 0,0-4 0 16,2-3-1-16,4-3-14 16,-3-7-55-16,4-6-52 0,3-5-169 15</inkml:trace>
  <inkml:trace contextRef="#ctx0" brushRef="#br0" timeOffset="-64063.45">11255 15870 380 0,'0'0'185'16,"0"0"-169"-16,0 0 26 0,0 0 33 15,0 0-30-15,0 0-26 0,0 0-4 16,0 0 7-16,0 0-5 0,-49 64-5 16,44-44-2-16,-5-2-2 0,4 4-3 15,-4-1-3-15,4 1 0 0,-1 0-2 16,3-1 0-16,3-1 0 0,1 2-1 0,0-8-1 16,4 1-12-16,4-5-15 15,-2-4-15-15,5-4 5 0,0-7 12 0,2-5 13 16,0-6 12-16,3-3 2 15,-2-1 1-15,-3-4-1 0,-1-2 1 16,1 0 1-16,-2 2 7 0,1 1 10 0,-1 4-4 16,2 3 0-16,-1 3 0 0,-3 5 4 15,2 6-3-15,-4 2-4 0,0 4-2 16,3 7-4-16,-3 3 0 0,1 2 0 16,1 5 0-16,-3-1 0 0,0-1 0 15,1-3 0-15,0 1-4 0,-1-4 2 16,6-1-3-16,-3-3 0 0,4-3 0 15,-1-3 0-15,1-3 0 0,3 0 1 16,3-11-1-16,0-1 1 0,-1-5-1 16,1-1-1-16,-1-3 0 0,0 1 0 15,-3-5 1-15,-3 0-1 0,1-5 0 16,0-1 1-16,-6-3 1 0,-1-3-2 16,-4-1 3-16,0 1-2 0,-5 1 2 15,-6 5-1-15,3 6 0 0,-5 8-1 0,2 10 0 16,2 5 0-16,-6 3 0 15,0 12-1-15,-3 7 0 0,0 5 0 16,4 4 1-16,6 1-1 0,5 1 0 16,3-3 0-16,6-3-1 0,5-4 0 15,9-4-1-15,6-4 1 0,6-7-1 0,2-4-26 16,6-2-37-16,-2-13-54 0,-4 1-99 16</inkml:trace>
  <inkml:trace contextRef="#ctx0" brushRef="#br0" timeOffset="-63761.16">11809 15370 374 0,'0'0'113'16,"0"0"-71"-16,0 0 21 0,0 0 1 0,0 0-35 16,0 0-1-16,53 7 1 0,-33 20-4 15,-1 3 0-15,0 8-5 0,0 1-3 16,-2 4-7-16,-1 5 0 0,-2 6-1 15,-3 6-4-15,-7 7-2 0,-4 4-3 16,0 0-2-16,-12 3 1 0,-1-1 1 16,-6 0-1-16,-2-3-2 0,-6-6-15 15,-3-7 2-15,-2-9 12 0,-7-9 4 16,5-7-9-16,1-8 9 0,5-10 1 16,1-5-1-16,8-5 1 0,2-4-1 15,3-7 1-15,6-8-1 0,7-7-2 16,7-6-42-16,12-5-32 0,6-7-45 15,5 2-121-15</inkml:trace>
  <inkml:trace contextRef="#ctx0" brushRef="#br0" timeOffset="-63403.61">13432 15932 160 0,'0'0'385'0,"0"0"-351"0,0 0 10 15,0 0 17-15,0 0-23 0,0 0-7 16,75-26 3-16,-46 22-9 0,0-1-8 0,7 2-1 16,-2-3-1-16,1 2-5 0,-1 3 0 15,-4-4-6-15,-1 4-1 0,-5-1-1 16,-3 2-2-16,-2 0 2 0,-5 0-2 16,-1 1-3-16,-7 4-29 0,0 2-32 15,-6-1-45-15,0 0-63 0,-6-2-100 16</inkml:trace>
  <inkml:trace contextRef="#ctx0" brushRef="#br0" timeOffset="-63190.35">13477 16051 279 0,'0'0'174'0,"0"0"-138"16,0 0 4-16,0 0 29 0,0 0-23 0,0 0-4 15,76 38-2-15,-35-38-7 0,5-1-5 16,0-5-3-16,-4 0-5 0,-2-2-6 15,-8 0-4-15,-7 4-4 0,-8-1-4 16,-1 2 0-16,-9 0-1 0,-4 3-1 16,-3 0 0-16,0 0-5 0,-1 0-32 15,-7 0-42-15,2 0-25 0,-6-6-102 16,7-4-216-16</inkml:trace>
  <inkml:trace contextRef="#ctx0" brushRef="#br0" timeOffset="-62531.41">16974 15343 124 0,'0'0'218'15,"0"0"-205"-15,-43-50 18 0,28 41 38 16,1 4-12-16,-5 1-6 0,2 2-12 16,-2 2-8-16,0 2-7 0,1 7-5 15,0 6 0-15,3 6 1 0,0 6-7 0,4 7 3 16,2 5 1-16,-2 6 2 0,5 5 0 16,-3 1-3-16,3 2 0 0,-3 1-4 15,3-2-2-15,-4 0-4 16,0 1-4-16,-3-3 0 0,0-2 0 15,-1 0 2-15,0-1-3 0,0 2 2 0,0-2-2 16,-2-2 1-16,1-2 0 0,-4-4 0 16,2-2-1-16,-4-7 0 15,-1-6 0-15,2-6 0 0,-3-3 1 16,-1-4-2-16,2-2 1 0,-6-4-1 16,6 0-5-16,-2-5-29 0,7-1-28 0,3-10-29 15,6-5-27-15,5-4-99 16</inkml:trace>
  <inkml:trace contextRef="#ctx0" brushRef="#br0" timeOffset="-62317.02">16174 15963 143 0,'0'0'286'16,"0"0"-244"-16,0 0-18 0,0 0 27 0,0 0-1 15,76 9-9-15,-36-9-2 0,4-3-9 16,3-3-4-16,0 0-2 15,0-1-2-15,-3-2-8 0,1 2-11 0,2-1-3 16,1 1 0-16,2 0-21 0,0-1-51 16,1-5-82-16,-9 0-180 0</inkml:trace>
  <inkml:trace contextRef="#ctx0" brushRef="#br0" timeOffset="-61456">17093 16138 130 0,'0'0'266'0,"-18"-66"-231"16,15 50 17-16,2 9 17 0,1 5-17 0,2 2-11 16,11 4-22-16,4 10-14 15,7 8 5-15,7 7 7 0,2 10 3 16,4 6 0-16,4 2 0 0,-3 1-1 16,-1-2-5-16,0 0-1 0,1-4-1 15,-11-2-3-15,-1-5-2 0,-6-6-4 0,-7-6-1 16,-2-4-1-16,-8-4 0 0,-3-5-1 15,-1-4-1-15,-7-3-14 0,1-1-34 16,-3-2-19-16,2-5-25 16,-2-7-68-16,6-2-63 0</inkml:trace>
  <inkml:trace contextRef="#ctx0" brushRef="#br0" timeOffset="-61222.82">17474 16063 291 0,'0'0'108'15,"0"0"-82"-15,0-51 29 0,-1 51 27 16,-3 5-19-16,-6 8-28 0,-5 8-24 0,-4 11-1 16,-1 8 0-16,-2 5 2 0,0 5-2 15,1 0-3-15,-1-1 2 16,-4 2 1-16,3-2-1 0,-1-3 0 0,2-2-2 16,3-5-1-16,0-5-3 15,2-5 0-15,4-3-2 16,0-6 1-16,6-6-2 0,2-7 0 0,3-3 0 15,2-3 0-15,0-1-1 0,3-6-5 0,7-6-23 16,3-7-18-16,5-5-43 0,1-5-106 16,1 0-177-16</inkml:trace>
  <inkml:trace contextRef="#ctx0" brushRef="#br0" timeOffset="-45174.01">18396 15321 239 0,'6'-55'161'0,"-4"21"-124"16,0 4 12-16,-2 8 15 0,0 5-19 15,-3 8-11-15,-2 0 5 0,-4 4-11 16,0 4-7-16,-6 1-9 0,-2 10-3 15,-4 4-3-15,-1 10-2 16,1 2-3-16,-1 8 3 0,-3 7-2 0,1 5 3 16,-1 14 0-16,-4 8 0 0,2 10 1 15,-3 11 0-15,-4 6-2 16,4 4-1-16,2 0 0 31,3-1-3-31,8-2 0 0,12-10 1 0,5-2-2 0,13-14 1 0,11-8 0 0,4-8 0 16,3-13 0-16,9-3 6 0,-4-8-5 0,3-5 0 0,-3-7 1 15,-7-5-2-15,0-5 11 16,-4-5-5-16,-7-3-5 16,-7-1 1-16,-5-8-2 0,-5-2 0 0,-1-4-9 0,-5-7-3 15,-1-5-19-15,2-6-28 16,-4-9-29-16,4-10-73 16,3 2-130-1</inkml:trace>
  <inkml:trace contextRef="#ctx0" brushRef="#br0" timeOffset="-44556.65">19005 15788 293 0,'0'0'97'15,"0"0"-54"-15,0 0 1 0,0 0-5 16,8-57 27-16,4 48-21 0,2-1-11 16,4 2-6-16,2 2-3 0,6 1-3 15,0 5 3-15,4 0-3 0,-1 4-5 16,-4 3-3-16,-1 4-3 0,-7 1-4 15,-2 3-4-15,-8 0-2 0,-4 5 0 16,-3 3 0-16,-9 2 0 0,-8 5-1 16,-6-1-4-1,2 0-9-15,-6-1-3 16,1-4 0-16,1-3 2 0,5-8 7 0,2-2 7 0,5-6 1 0,7-5-1 16,4 0 2-16,1-1 2 0,1-7 4 15,5-3 4-15,9-8-6 16,5-1-3-16,5-4-1 0,8-1-1 0,6 2-1 0,-2 0 0 15,1 1 0-15,-3 1 0 0,-2 3 0 16,-3-1 2-16,-6 3 2 0,-6 3 5 16,-1-2 3-1,-5 3-4-15,-8-1 2 0,-1 2 0 0,-2-2 1 16,0 4-1-16,-3 0-1 0,-4 4-4 0,0 1 0 16,1 2-2-16,-3 2 0 15,3 0-3 1,-3 1 1-16,3 7-1 0,-3 5 0 0,2 4-1 0,2 5 0 0,-2 3 0 15,4 3 0-15,2 4 1 0,0 0 1 16,1-1 0-16,2-2 0 0,6-2-1 16,3-1 0-16,4-7 0 15,4 0 0-15,8-7-1 0,2-3-15 16,3-4-14-16,2-5-19 0,0-2-31 0,-2-9-21 16,-1-6-86-16,-7-1-166 0</inkml:trace>
  <inkml:trace contextRef="#ctx0" brushRef="#br0" timeOffset="-44192.79">19782 15237 214 0,'0'0'215'0,"0"0"-160"0,0 0-20 15,0 0 27-15,0 0-20 0,0 0-4 0,57 17-6 16,-33 8-19-16,-1 10 9 15,-2 2-4-15,2 8-3 0,-3 4-5 0,-6 3-1 16,-4 6-4-16,-7 2-1 0,-3 1-1 16,-2 3-1-16,-7 0-2 0,-5 0-1 15,-4-5 1-15,0-2-10 16,-4-7 10-16,3-4 0 16,3-2-10-16,-4-6 10 0,2-3 0 0,0-8 1 0,0-7-1 15,2-7 1-15,4-2 0 0,2-7 1 16,3-3 1-16,3-1 2 15,-1-4 2-15,-1-5 0 16,3-2 0-16,1-7-4 0,0 0-1 0,1 0-2 0,0-2-1 16,1 0-12-16,0 2-14 0,0 3-18 15,0-2-35-15,-4 2-54 0,1 2-103 16</inkml:trace>
  <inkml:trace contextRef="#ctx0" brushRef="#br0" timeOffset="-43400.21">21377 15281 29 0,'0'0'0'0,"0"0"-6"0,0 0-8 0</inkml:trace>
  <inkml:trace contextRef="#ctx0" brushRef="#br0" timeOffset="-43152.51">21377 15281 45 0,'61'-4'23'0,"-61"-9"124"0,-4-4-102 16,-3 1-12-16,0-3 0 0,-4 2 8 15,1 5 5-15,-2 3 4 0,-1 1-13 16,1 8-30-16,-3 0 6 0,0 5 14 16,-3 6-11-16,-1 3-3 0,3 6 0 0,0 5-1 15,2 9-1-15,2 6 0 16,0 5 1-16,1 9 1 0,0 5 6 0,2 5 1 15,2 8-5 1,-2-2-1-16,1 6-4 16,-2-1-3-16,0-1-3 0,-3-3-4 15,-4-1 0 1,-1-1 2-16,0 0-1 0,-1-8 0 0,2-3-1 0,-1-10 0 0,4-11 2 0,0-7-2 16,6-11 1-16,-1-6-1 0,2-5 1 15,4-5-1-15,-4-3-8 0,4-8-11 16,-1-8-23-16,-5-10-44 0,5-4-130 15</inkml:trace>
  <inkml:trace contextRef="#ctx0" brushRef="#br0" timeOffset="-42984.68">20747 15849 142 0,'0'0'214'15,"0"0"-166"-15,0 0 24 0,67 24 4 16,-36-24-19-16,6-5-13 0,3-1-13 15,5 0-19-15,1 1-12 16,7 2-5-16,3-2-54 16,1-1-56-16,-7 0-124 0</inkml:trace>
  <inkml:trace contextRef="#ctx0" brushRef="#br0" timeOffset="-42554.45">21360 16079 291 0,'0'0'180'0,"0"0"-163"0,-3-50 15 16,3 44 37-16,0 6-19 0,7 0-14 15,3 9-23-15,7 6-3 0,0 8 3 16,5 8-3-16,2 6 8 0,0 5 2 15,1 0-5-15,-3-3 0 0,1-3-5 16,-1-3 0-16,-1-3-4 0,-1-3-1 0,-3-2 0 16,0-6-5-16,-6-2 1 15,0-4-1-15,-6-2 0 0,-1-4-1 0,-1-3-27 16,0-4-31-16,-3 0-34 0,0-9-66 16,0-3-89-16</inkml:trace>
  <inkml:trace contextRef="#ctx0" brushRef="#br0" timeOffset="-42261.4">21856 15970 261 0,'0'0'178'0,"0"0"-145"0,0 0 10 16,0 0 34-16,0 0-32 0,0 0-16 16,0 0-21-16,-53 6-6 15,34 20-1-15,1 4 0 0,0 1 2 0,3 4 3 16,0 0 0-16,4 2 1 15,3-1 6-15,0-1 0 0,5 2-1 0,0 0-3 16,1-1 0-16,-1 4-1 0,0-1 0 16,0 4-3-16,0 1 0 15,-3-2-1-15,-2 4-3 16,2-7 4-16,0-3-1 0,1-2-2 0,4-3-2 16,0 3 0-16,1-5 0 0,0-7 0 0,1-6-11 15,4-7-20-15,3-8-5 0,2-3-24 16,6-22-36-16,-1-4-142 0</inkml:trace>
  <inkml:trace contextRef="#ctx0" brushRef="#br0" timeOffset="-41846.26">22471 15383 87 0,'0'0'216'0,"0"0"-191"0,2-51 21 15,-2 39 25-15,-3 3-14 0,-1 2-7 16,0 3-14-16,-1 2-8 16,-3 2-1-16,0 2-2 0,-3 9-11 0,-4 5-7 15,-2 11 1-15,0 7 4 0,1 9 0 16,2 7 2-16,2 3 2 16,3 4 1-16,0 3 2 0,0-1-2 15,-1 0-6-15,4-4-3 0,0-3-5 16,5-6 3-16,1-3-4 0,3-7-1 15,5-6-1-15,4-7 1 0,3-5-1 0,2-6-1 16,1-6-9-16,2-6-16 0,8-1-14 16,-6-12-19-16,3-4-35 0,0-6-104 15,-6-1-166-15</inkml:trace>
  <inkml:trace contextRef="#ctx0" brushRef="#br0" timeOffset="-41421.02">22644 15432 187 0,'0'0'169'0,"0"0"-119"0,0 0 3 16,0 0-9-16,0 0 0 0,0 0-16 15,0 0 11-15,0 0-10 0,0 0-3 16,9 49-2-16,-8-34-4 0,3 1-6 16,0-3-5-16,2 1-3 0,5 1-4 0,4-3-1 15,3-2-1-15,2-2 0 16,1-5-10-16,-1-2-10 0,-5-1 0 15,-1-5 8-15,-2-2 10 0,-1-1 2 16,-4-4 1-16,2-4 0 0,-3-2 1 16,3-8 3-16,-4 0 6 0,4-3 3 15,-2 4-3-15,-1 4 0 0,1 7 0 16,-4 5 1 0,-1 3 5-1,-1 5 2-15,0 1-3 0,2 3-10 0,4 6-1 0,-2 4 0 0,1 8 4 0,1 1 4 0,-3 4-1 16,-2 2 0-16,-1-2-1 15,-1-1-4-15,-3 3 1 0,-4-3-1 0,-3 0-3 16,-2 2-1-16,-3-1 0 0,0 0-3 16,-2-5 0-16,-1 0 0 0,1-3 0 15,1-7 0-15,5-1 0 16,-1-6-5-16,1-4-8 0,4 0-9 16,-1-6-5-16,3-5-8 0,2-6-29 15,3-5-11-15,0-5-65 0,5-2-89 0</inkml:trace>
  <inkml:trace contextRef="#ctx0" brushRef="#br0" timeOffset="-41086.25">22940 15119 254 0,'0'0'120'0,"0"0"-46"0,0 0-19 0,61-37 5 0,-39 37-12 15,-2 6-12-15,-1 7-4 0,0 5-6 16,-3 7-9-16,-1 8-2 0,-1 5-3 15,-1 5-2-15,-5 7-1 0,-1 3-1 16,-4 2-1-16,-3 4-3 0,0 0-1 16,-5 1-3-16,-4 0 2 0,0-4-2 15,-2-3 0-15,-5-4 0 0,0-4-5 16,-7-3 2-16,1-7 1 16,0-4-1-16,-3-2 2 0,1-6 0 15,-1-4 1-15,4-4 0 0,1-4 1 16,2-3 0-16,3-2 0 0,0-6 0 0,6 0-1 31,2 0 2-31,0-6 0 0,3-2 0 0,1-3 1 16,3-1-3-16,0-1-3 0,0-2-22 0,3-1-17 0,-3-1-33 15,-5-4-73-15,-5 2-142 0</inkml:trace>
  <inkml:trace contextRef="#ctx0" brushRef="#br0" timeOffset="-40197.21">23787 14784 194 0,'0'0'254'0,"0"0"-246"16,2-51 2-16,-2 45 36 0,0 3 22 15,0 3-24-15,0 2-11 0,-1 8-20 16,-2 11-9-16,-4 8 3 0,2 7 5 16,2 8 8-16,-1 6-1 0,-3 3-4 15,2 7 1-15,-4 1-3 16,1 3-2-16,-5 4-1 0,2 2-3 15,-1 2-1-15,-3 1-1 0,1 3 0 0,0-1 0 16,3 0-2-16,3 3 0 0,-2 1 0 16,4 6 2-16,3 1 0 0,-3 2 0 15,3 2-5-15,-1-5 15 16,2-1-7-16,2-4-4 0,0-7 1 0,-2-2 5 16,-1-11-6-16,-3-5 0 0,1-2-4 0,-1-4 4 15,-4 5-3-15,6-4 0 16,-4-10-1-16,3-7 0 0,2-5 1 0,-2-10-1 15,4-7 0-15,0-5 1 0,1-6-1 16,0 0 1-16,0-2 3 0,0-7 0 16,0-6-4-16,1-4 0 0,4-3-3 15,-1-1-14 1,2-4-18-16,1-5-37 0,0-14-83 16,-2-5-283-16</inkml:trace>
  <inkml:trace contextRef="#ctx0" brushRef="#br0" timeOffset="-35789.26">24103 15822 249 0,'0'0'251'0,"0"0"-225"15,0 0 9-15,0 0-4 0,0 0 14 16,21-58-6-16,-5 51-16 0,2 1 8 16,5 0-14-16,-2 3-3 0,5 1 0 15,-3 2 1-15,4 0-7 0,-3 0 0 16,-1 3 0-16,2 4-4 0,-9 1-2 15,0 6 0-15,-7 0-2 0,-3 4 0 16,-6 2 0-16,-6 5-1 0,-6 2-2 16,-7 1-10-16,-7 1-7 0,3-3-1 15,-3-3 0-15,4-3 8 0,-2-2 6 16,6-5 6-16,6-2 1 0,4-5 0 16,4-4 0-16,4 0 1 0,0-2-1 15,0-2 3-15,4-7 5 0,6-4 4 16,7-3-10-1,5-3 1-15,7 2-1 16,2-2 0-16,7 1-1 0,-2-3 0 0,4 1 2 16,1-2 6-16,-2 0 3 0,-1 3 1 0,-5-2-2 0,-6 3 1 15,-3 0-1-15,-7 3 0 0,-6 2-2 16,-3 3 1-16,-5 0 0 0,-3 5 1 0,0 0-1 16,-1 1-1-16,-5-1-2 0,-3 1-4 15,-2 2 0-15,0 1-3 0,-3 1 1 16,-2 3 0-16,-2 6-1 0,2 4 0 15,-4 8-1-15,2 2 0 0,-2 7 1 16,2 3 0-16,2 3-1 0,0 2 1 16,6-1-2-16,-2-5 2 0,10-3 2 0,2 0-1 15,1-6-1-15,10-2 0 16,2-4 1-16,9-4-1 16,3-2-1-16,8-5-4 0,8-5-22 15,1-1-29-15,5-8-55 0,4-8-85 0,-7 0-275 16</inkml:trace>
  <inkml:trace contextRef="#ctx0" brushRef="#br0" timeOffset="-35364.5">25297 15752 200 0,'0'0'290'0,"0"0"-262"15,0 0 18-15,0 0 23 0,0 0-19 16,0 0-19-16,0 0-10 0,17 0-7 16,6-2-3-16,4 2 3 0,3 0 4 15,1 0-3-15,1 0-3 0,-2-1-4 16,-4 1-2-16,2-1 0 0,-2 1-2 16,-5-1-1-16,-3 1-2 15,-3 0-1-15,-7 0 0 0,0 0 0 0,-5 2-13 16,-1 0-25-16,-1-1-26 0,-1 2-26 15,0-3-27-15,-5 0-62 0,-1 0-164 16</inkml:trace>
  <inkml:trace contextRef="#ctx0" brushRef="#br0" timeOffset="-35182.35">25292 15878 225 0,'0'0'166'0,"0"0"-112"0,0 0-9 16,0 0 21-16,0 0-1 15,0 0-7-15,71 22-11 0,-39-22-16 0,2 0-3 16,1-1-3-16,-3-1-7 0,-2 1-6 16,-3-2-5-16,-5 3-4 0,-4 0-2 15,-4-2-1-15,-1 2 0 0,-8 0-1 16,-2 0-26-16,-2 2-39 0,-1-2-17 0,-1 0-51 16,-2 0-112-16</inkml:trace>
  <inkml:trace contextRef="#ctx0" brushRef="#br0" timeOffset="-29764.86">4933 5478 165 0,'0'0'333'16,"0"0"-281"-16,0 0-5 0,0 0 3 16,0 0-8-16,0 0-18 0,0 0-9 15,60-3 2-15,-31 0 4 0,2 1 2 16,-2-1-8-16,3 0-6 16,2 0-5-16,1 1-2 0,-2 0 0 0,-4 0-2 15,-2 1-4-15,0 0-3 16,-6 1-34-16,-5 0-19 0,-8 0-47 0,-8 1-85 15,-3 0-83-15</inkml:trace>
  <inkml:trace contextRef="#ctx0" brushRef="#br0" timeOffset="-29572.3">4899 5649 367 0,'0'0'91'15,"0"0"-66"-15,0 0 9 0,0 0 29 16,0 0-19-16,79 14-4 0,-37-22-7 0,1 1-9 15,3-3-4-15,0 0 4 16,-5 0-4-16,-4 3-2 0,-10 0-15 0,-4 2-3 16,-10 3-1-16,-5 2 1 15,-5 0-10-15,-2 0-33 0,-1 2-23 16,-6-1-30-16,-7 2-103 0</inkml:trace>
  <inkml:trace contextRef="#ctx0" brushRef="#br0" timeOffset="-23856.5">6295 5459 36 0,'0'-9'50'16,"0"2"-8"-16,0-2 101 15,0 0-93-15,0 0-6 0,0-5 14 0,0 2-5 16,1-1-12-16,-1-2 29 0,3 3-35 16,-2-1-15-16,0 3 4 0,1 0 4 15,-2-1-3-15,1 4-3 0,-1 0-2 16,0 1 1-16,0 2-2 0,0 3-2 0,0 1-5 16,0 0-3-16,-1 5-6 15,0 8-3-15,-1 11-7 0,1 12 7 16,-3 1 0-16,-3 4 0 0,1 3 0 15,-1-3 0-15,-3 0 1 0,5-1-1 16,-2-4 1-16,4-4-1 0,2-5 1 16,1-9-1-16,1-7-2 0,3-6 0 15,3 1-3-15,-3-6 1 0,8 0 2 16,-1-8 2-16,4-4 2 0,1-1-2 16,-2-3 1-16,0 2-1 0,-5 0 0 15,0-2 1-15,1-1 0 0,-3-1 1 16,6-1 0-16,-7-1 3 0,4 1 1 0,-3 2 1 15,1 6-2-15,-2 5 1 16,-3 4-4-16,5 2-2 0,-3 2 0 0,6 8-2 16,-3 3-1-16,2 5 3 0,-2 0 0 15,0 2 0-15,-2-1 0 0,3 1 0 16,-2 1 1-16,2-2-1 0,-2 0 0 16,1-4 1-16,-1-4-1 15,-2-1 1-15,2-2-1 0,-4-4 0 0,-1 0 0 16,0-4 1-16,1 0 1 15,6-7 2-15,-3-5 2 0,5-1-1 0,-1-3-1 16,0-2-1-16,1 0-2 0,-4-3 0 16,3 1-1-16,-4-3 3 0,0-5-3 15,-2 0 3-15,-1-3 3 0,-1 0 1 0,-1 0-1 16,2 1 2 0,3 2-1-16,-2 3-1 15,-1 6-1-15,2 6-1 0,1 4-2 0,-3 6-2 0,-2 0 0 0,1 3 0 16,5 0 0-16,0 0-2 0,5 3-1 15,6 1 0-15,2 6 1 16,3 0-17-16,5-2-15 0,5 2-27 0,-1-10-99 16,-2 0-160-16</inkml:trace>
  <inkml:trace contextRef="#ctx0" brushRef="#br0" timeOffset="-22738.39">7094 5396 99 0,'0'0'217'0,"0"0"-130"15,0 0-20-15,0 0-9 0,0 0 4 16,-20-14-20-16,18 14-4 0,2 0-10 15,0 0-6-15,0 0-4 16,0 0-5-16,0 0-2 0,4-1-3 0,8 1-1 16,8 0-2-16,8 0 8 0,9-2 4 15,0-2-2-15,9 0-6 0,-6-2-2 16,4 1-3-16,-1-3 3 0,-3 1-2 16,-3 3 0-16,-4-1-3 0,-5 3 0 15,-8 0 0-15,-6 1-1 0,-4 1-1 16,-7 0 0-16,-2 0-1 0,-1 0-2 15,0 1-17-15,-2 4-23 0,-7-1-24 16,0 0-20-16,-5-1-53 0,-2-3-84 0</inkml:trace>
  <inkml:trace contextRef="#ctx0" brushRef="#br0" timeOffset="-22460.14">7292 5289 265 0,'0'0'157'0,"0"0"-101"0,0 0 5 0,0 0 3 15,0 0-29-15,0 0-17 0,0 0-13 16,0 0 1-16,-19 71 23 0,16-40 1 16,-3 5-9-16,0 2 3 0,-3 0-12 15,-2 0 1-15,-3 2-3 0,0-1-3 16,-2-1 0-16,2-4 7 0,4-5-6 16,-1-1-4-16,3-5-2 0,1 1-2 0,4-7 0 15,0-3 1-15,0-3-1 16,2-5 2-16,-1-3-2 0,2-3 1 15,0 0-1-15,-1 0 0 0,1 2 1 16,-2-1 0-16,2-1-1 0,0-1-1 0,0-6-15 16,3-3-22-16,0-1-32 0,0-6-23 15,-1 1-90-15,-1-2-200 16</inkml:trace>
  <inkml:trace contextRef="#ctx0" brushRef="#br0" timeOffset="-19672.6">5160 6725 261 0,'0'0'106'0,"0"0"-22"0,0 0-52 15,0 0 13-15,0 0 23 0,0 0-28 16,-22-30-5-16,22 30-7 15,0 0-6-15,2-1-9 0,4 1-6 0,6 0-4 16,8 0-1-16,5 0 0 0,2 0-2 16,2-2 1-16,1-1-1 0,2 2 0 15,-2-1 1-15,-1 2-1 0,-2 0-5 16,-2 2-29-16,-4 6-14 0,-4 2-39 16,-12-2-67-16,-4 0-42 0</inkml:trace>
  <inkml:trace contextRef="#ctx0" brushRef="#br0" timeOffset="-19492.49">5126 6895 384 0,'0'0'85'15,"0"0"-45"-15,0 0-20 0,0 0 10 0,0 0 1 16,0 0 2-16,67 14 2 16,-37-17-11-16,3-2-11 0,-1 0 7 0,-3-1-4 15,-6 2-5-15,-4 1-6 0,-3 0-4 16,-3 3 1-16,-3 0-2 0,-4 0 0 15,1 0-7-15,-1 3-19 0,-3-1-20 16,0-2-26-16,2 0-69 0,-1-5-88 16</inkml:trace>
  <inkml:trace contextRef="#ctx0" brushRef="#br0" timeOffset="-17865.84">6463 6527 85 0,'0'0'52'0,"0"0"52"16,0 0-50-16,0 0-18 0,0 0 13 16,3-32 4-16,-2 28-8 0,-1 2-16 0,0 1 4 15,0-3 0-15,0 1-5 0,0 1 3 16,0 0-3-16,0 0 0 0,0 1-1 16,0 1-1-16,0 0-3 15,0 0-6-15,-1 0-8 0,0 9-9 0,1 4-1 16,-2 12 1-16,1 4 1 0,0 4 1 15,-1-1 2-15,2 0-1 0,-2-4 0 16,1-4-1-16,-2 1 0 0,-1-2-2 16,3 0 1-16,-1-2 0 0,1-4 0 15,-1-4 1-15,0-1 2 0,1-5-3 16,1-1 0-16,-3-3 0 0,3-1 1 16,0-2 1-16,0 0 3 0,0 0 5 15,0 0 2-15,-1 0-5 0,0-2-3 16,0-2 0-16,0-3-5 0,0-2-16 15,1 1-23-15,0-3-35 0,2-3-20 16,1 1-51-16,0 0-71 0</inkml:trace>
  <inkml:trace contextRef="#ctx0" brushRef="#br0" timeOffset="-17372.89">6346 6509 135 0,'0'0'28'0,"0"0"87"0,0 0-78 15,0 0 15-15,0 0 10 0,0 0-8 16,0 0-12-16,0 0 7 0,-45-32-12 16,43 30-5-16,0 1 1 0,2 1-11 15,-1 0-1-15,1 0-8 0,-1-2 0 16,1 2-1-16,0 0-1 0,0-1-4 16,0 1-3-16,2 0-4 0,4 0 0 15,5 1 0-15,8 2 0 0,7 0 6 16,7-2 4-16,6 0-3 0,2-1 2 15,3 0-2-15,2-3 0 0,-4 1 2 16,-3 0 0-16,-6 0-3 0,-8 1-2 16,-5-1-3-16,-6 2 3 0,-5 0-4 0,-7-1 1 15,-1 0 0-15,-1 0 0 16,0 1 1-16,0 0 4 0,0 0 0 0,-1 0 0 16,-3-1-2-16,-4-1-4 0,-1 0 0 15,-2 0-1-15,5 1-1 0,-2 0-13 16,3-1-10-16,1 2-15 0,-4-1-27 15,2-2-33-15,-6-1-87 0,5-1-172 16</inkml:trace>
  <inkml:trace contextRef="#ctx0" brushRef="#br0" timeOffset="-15249.92">6908 6681 106 0,'0'0'234'0,"0"0"-166"15,-5 2-9-15,4-1-7 0,1 0 4 16,0-1-15-16,0 0-8 0,0 0-4 15,0 0-12-15,5 0-3 0,3 0-1 16,5 0 0-16,3 0 9 0,2 0-2 0,3 0-4 16,1-1-1-16,-2-3-2 0,1 2-4 15,-2-2 2-15,3 1-2 16,-7 0-1-16,-5 2-2 0,0 0-1 16,-6-2-2-16,-2 3-2 0,-1 0 0 0,-1 0-1 15,0 0 1-15,0 0-1 0,0 0-3 16,0 0-10-16,0 0-7 0,0 0-14 15,2 0-17-15,2 0-10 0,0-3-46 16,1-7-124-16</inkml:trace>
  <inkml:trace contextRef="#ctx0" brushRef="#br0" timeOffset="-14246.81">7691 6485 89 0,'0'0'242'0,"0"0"-189"0,0 0-5 16,0 0 10-16,0 0 3 0,0 0-15 15,0 0-12-15,0-51-8 0,-1 48-3 16,1 1-5-16,0 0 5 0,-1 0-3 15,1 2-1-15,0 0-2 0,0-1 1 16,0 0-2-16,0 0-2 0,0-1-4 16,0-1 0-16,0 2-2 0,0-3 0 15,0 3-1-15,0-1 1 0,0 1-4 16,0 1 1-16,-1 0-2 0,1 0-3 16,0 6 0-16,-1 5-3 0,-1 9-7 15,-3 9 8-15,1 6 2 0,2 0-1 0,0 0 1 16,0 0 1-16,1-2-1 15,-2-3 0-15,2-3 0 0,-3-6 0 16,4-4 0-16,0-5-1 0,0-5 0 0,4-3 1 16,-3-2 0-16,3-2 0 15,0 0 1-15,4-6 1 0,1-4 1 16,0-3-2-16,-2 1-1 0,0 0 1 0,0-2-1 16,-1-1 0-16,2 2 1 0,-2-2-1 15,4-1 1-15,-3 1-1 0,3 1 1 16,-3 2-1-16,3 5 0 0,-4 2-2 15,1 3 1-15,1 2 0 0,3 2-2 16,-2 5 0-16,5 4 0 0,-2 1 0 16,0 4 2-16,0-1 0 0,1 3 1 15,0 0 0-15,-2 0-1 0,-1-1 0 0,2-2 1 16,-2-3-1-16,-3-3 1 16,1-4 0-16,-1-2 1 0,-2-3-1 15,2 0 1-15,-1-5 3 0,6-6 2 16,-3-1 0-16,1-3-2 0,-4 0 0 15,0-2 0-15,-3 1-2 0,-1-1 3 0,-2-4 1 16,0 0 2-16,0-5-2 0,-3-3 0 16,-2-3-4-16,1-2 0 0,-1 5 1 15,3 1 0-15,1 6-1 16,0 4-1-16,1 6 2 0,0 3-2 0,0 4 1 16,3 1-2-16,-1 1 0 0,5 1-2 15,4 2 0-15,4 0-2 0,7 0 1 16,7 4-2-16,2 1-18 0,3 1-9 15,4 1-28-15,1-1-35 0,0 1-44 16,-3-1-73-16</inkml:trace>
  <inkml:trace contextRef="#ctx0" brushRef="#br0" timeOffset="-13993.27">8508 6432 351 0,'0'0'180'15,"0"0"-109"-15,0 0 7 0,0 0-16 16,0 0-12-16,0 0-21 0,0 0-10 16,-7-4-12-16,7 14-5 0,-2 6-2 15,-1 5 3-15,1 6 12 0,-1-1 5 16,-1 0-7-16,1 1-8 0,-1-2-3 16,3 0-1-16,-1-2 0 0,0-2-1 15,1 1 0-15,-1-2-2 0,0-2 2 16,0-2-1-16,-1-4-34 0,2-5-36 15,0-6 30-15,1-1-62 0,-1-3-23 16,-2-5-31-16,-1-1-106 0</inkml:trace>
  <inkml:trace contextRef="#ctx0" brushRef="#br0" timeOffset="-13776.86">8267 6478 189 0,'0'0'254'16,"0"0"-178"-16,0 0 7 0,0 0-13 15,0 0-30-15,0 0-16 0,0 0-10 0,58-38-2 16,-13 38 16-16,5-1 10 0,0-2-11 16,2 1-9-16,-8-4 0 0,-1 1-4 15,-9-1 5-15,-10 3-4 0,-4 1-6 16,-11-1-5-16,-4 3-4 0,-3 0 0 16,-2 0 0-16,0 0-2 0,-2 3-15 15,-5 3-18-15,-5 5-24 0,-7-2-23 16,1-4-57-16,-1-3-200 0</inkml:trace>
  <inkml:trace contextRef="#ctx0" brushRef="#br0" timeOffset="10214.03">23678 14564 57 0,'0'0'145'16,"0"0"-106"-16,0 0-5 0,0 0 4 16,0 0 13-16,23-55-11 0,-20 48-6 15,-2-1-6-15,1 2-5 0,0-1-3 16,0 2 3-16,-1-1 6 0,0 2-10 16,1 2 1-16,-2-1-2 0,2 2-2 15,-2 1-3-15,0-1 0 0,0 1-4 0,0 0-2 16,0 0-3-16,0 0-1 15,-1 4-2-15,-2 3 0 0,0 2 0 16,0 3 1-16,1 0 3 0,0 1 1 16,-1 2 4-16,-3-2-3 0,2 2 0 15,2 1-1-15,-2-1-1 0,-1 3-1 0,0 0 0 16,3 4-1-16,-4 0 0 0,1 2 1 16,4 0 3-16,-2 1-2 0,2 1 0 15,0 1 0-15,1-1 0 16,0 2-1-16,-2-3-2 0,1 4-1 0,-1-2-1 15,1 0 1-15,1 2 1 0,0-2-2 16,0 3 0-16,0 0 1 0,0-2-1 16,0 2 0-16,0-1 2 0,0 1-2 15,0 0 1-15,0 1 0 0,-3 0 1 16,-1 1-1-16,1-1 1 0,-4 0-1 16,0 0 1-16,3 0 0 0,-3 2 0 15,4-3 1-15,-1-1 0 0,2 1-1 16,1 0 0-16,-1 1-1 0,1 1 1 15,-3-2 0-15,2 5-1 0,-2 1 2 16,2-1-2-16,-4 2 0 0,-1 1 0 0,1 1 2 31,-3 1 0-31,2 0 0 0,-2 3 0 0,0-2 1 16,1 3-1-16,2 1 0 0,-5 3 1 16,4-1-2-16,-5 1 3 0,7-1-1 0,-4 1 0 0,3 0 0 15,-1-1 1-15,0-3-1 0,4 2 1 16,-4-7-1-16,3 1 0 15,1 0 2-15,1 2-1 0,0 5 0 16,-1 1-3-16,-1-1 1 0,1 1-2 0,0 0 3 16,2 0-1-16,-2 2-2 0,1 2 0 15,-1 2 1-15,2-1 0 16,-2-2 0-16,3-4-1 0,0-3 1 0,0 0 0 16,0-1 1-16,3 0 0 15,0-2 0-15,-1 0 0 0,1 0 1 0,-1 1 0 16,0 0-1-16,0 1 0 0,0-1 0 15,0 0-1 1,-2 1 0-16,0-1-2 0,0-5-2 0,0-3 2 0,0-6 3 0,-1-6-3 16,1-5 1-16,-1-5-1 0,-1-5 0 15,2-4 2-15,-1-2-2 0,0-1 3 16,-1-6 1-16,1-7-1 0,-3-4-3 16,2-6-1-16,2-8-16 0,3-6-25 15,8-8-38-15,9-17-74 0,1-4-140 16</inkml:trace>
  <inkml:trace contextRef="#ctx0" brushRef="#br0" timeOffset="12091.52">26140 15683 76 0,'0'0'18'0,"0"0"169"0,13-57-133 0,-8 39 7 15,0-2 19-15,0 4-17 0,-3 4-7 16,1 2-15-16,-1 3-5 0,-2 3-6 16,0 3 1-16,0 1-1 0,0 2-12 15,0 12-7-15,-6 2-8 0,-4 9 1 16,2 6 4-16,-2 2 0 0,-1 0-2 16,0-3-1-16,4 2-3 0,-1-5-1 15,6 0 1-15,2-2-2 0,0-4 0 16,4-3 0-16,5-4 0 0,4-6 1 15,2-3-1-15,6-5 0 0,-1-5 0 16,3-5-2-16,2-6-7 0,-7 0 0 16,-1-2 2-16,-2-1 7 0,-6 1 0 15,1-4 0-15,-4 1 1 0,0-2 3 0,0 3 7 16,-3 4 1-16,0 4 0 16,0 6 1-16,-1 5-4 0,1 1-1 0,-1 3-8 15,3 7 1-15,0 6-1 16,-1 3 1-16,-1 0-1 0,-1 0 0 15,2-1 0-15,1 1 0 0,0-2 0 0,6 0 0 16,-2-1 0-16,4-3 0 0,4-3 1 16,1-3-1-16,5-2 2 0,1-5-1 15,2 0 0-15,-2-11 0 0,1-3 1 16,-2-4-1-16,-2-3 1 0,-2 0 1 16,-3-3-3-16,-4 0 1 0,-1-3 0 0,-4-3 1 15,-2-2 0-15,0-4-2 16,-3-1 2-16,-2 3 1 0,0 3-3 15,0 7 3-15,-5 8 1 0,-2 5 1 16,-4 6-1-16,-2 1-3 0,-4 4 0 16,-4 1-1-16,0 6 0 0,2 1 0 0,5 1-1 15,5 2 1-15,6 1 0 0,3 0-1 16,9-2 0-16,8 1 1 16,4 0 0-16,8-1-1 0,9-1 0 0,7-1-35 15,8-4-53-15,6-4-63 0,-7-3-158 16</inkml:trace>
  <inkml:trace contextRef="#ctx0" brushRef="#br0" timeOffset="12846.21">27259 15518 145 0,'0'0'227'0,"0"0"-165"0,0 0-5 0,0 0 26 15,0 0-16-15,0 0-15 0,5-44-13 16,-6 44-3-16,0 4-10 0,-2 8-17 15,-1 9-5-15,-2 5 5 0,0 6 4 16,0 3 1-16,0-3-4 0,0 1 1 16,-2-1-3-16,-1-4 2 0,1-1-3 15,1-3-4-15,2-4 0 0,1-4-2 16,0-3-1-16,3-3 0 0,-2-3 0 16,3-2-1-16,0-2-18 0,1-3-18 15,7-2-32-15,-2-4-10 0,1-3-22 0,-2-4-93 16,-3 0-143-16</inkml:trace>
  <inkml:trace contextRef="#ctx0" brushRef="#br0" timeOffset="13158.01">27045 15484 174 0,'0'0'141'0,"0"0"-97"16,0 0 26-16,0 0-4 15,0 0-19-15,0 0-11 0,0 0-10 0,0 0-3 16,0 0 0-16,-21-44-1 0,31 44-6 16,7 0-4-16,9 0 7 0,6 0 4 15,10 0 8-15,4 0 1 0,8-3-5 16,2-1-5-16,2-2 0 0,0 1-4 16,-2-3-6-16,-4 2-1 0,-6-3-2 15,-6 2-2-15,-12-1 0 0,-7 3-1 16,-10 2-3-16,-5 0-1 0,-6 0 0 0,0 1 0 15,-5-1 0-15,-3 2-2 0,-6-1-4 16,-3 2-13-16,-1 0-18 0,-3 6-21 16,1 3-34-16,-3-3-16 0,2-1-95 15</inkml:trace>
  <inkml:trace contextRef="#ctx0" brushRef="#br0" timeOffset="14530.87">24218 16877 67 0,'0'0'199'16,"0"0"-91"-16,0-52-63 0,2 34 9 15,7 2 6-15,-4 1-4 0,1 6-18 16,2 3-11-16,-2 3-4 0,2 3-2 16,-2 2-4-16,1 7-5 0,3 4 0 15,0 6 2-15,-3 4 2 0,3 2-2 16,-4 1-1-16,1 0-4 0,1-5-2 15,-5-2 0-15,5-4-1 0,-1-1-2 16,3-2-1-16,-2-6 0 0,5-4-2 0,-1-2 1 16,4-4 0-16,3-10 1 15,3-2-1-15,4-3-2 0,-2-3 2 0,0 1-2 16,-2-3 0-16,-4 3 1 16,-4-1 0-16,-5 0 2 0,1-2 6 0,-6 3 9 15,-1 2 0-15,-3 3-3 16,0 8-3-16,0 4-4 0,0 4-1 15,0 0-2-15,-1 1-4 0,-2 8-1 16,-1 6-1 0,-4 8 1-16,2 6-1 0,1 1 1 0,-2 5-1 0,1 4 1 0,0 4 0 15,-2 0 0-15,2 1 0 0,-2 4 0 16,3 2 0-16,-4-2 0 0,3-1 0 16,1-5 0-16,-1 0-1 0,1-6 0 15,-1 0-1-15,-1-4 2 0,2-2-1 16,1-2-1-16,-2-1 1 0,0-4-1 15,2-1 1-15,-3-4 0 0,1-3 0 0,1-3 1 16,-4-2-2-16,4-1-1 16,-5-3 3-16,4-2 0 0,-6-1-2 15,3-3 4-15,-3 0-2 16,-3 0 0-16,0-4 0 0,-2-3 0 16,1-3 0-16,0-1 1 0,0-5 0 0,1-2 3 0,1-5 4 15,3-3-1-15,1-4-1 0,6-4 1 16,2-1-2-16,2 3-1 0,7-1-3 15,9 2 0-15,11 4-1 16,7 0 0-16,7-1-1 0,11 0-3 16,9 0-30-16,9 2-25 0,6 1-53 15,17-3-53-15,-6 3-134 0</inkml:trace>
  <inkml:trace contextRef="#ctx0" brushRef="#br0" timeOffset="14783.43">25354 16947 116 0,'0'0'104'16,"0"0"-24"-16,0 0-44 0,0 0 7 16,0 0 20-16,0 0-13 0,0 0-1 15,36-12-3-15,-23 12-15 0,1-2-1 16,4 0-2-16,2-2-7 0,1-1-5 15,3 0-8-15,2 0-6 0,2-1-2 16,-2 2 0-16,1 1-1 0,1 3-32 16,-3 0-27-16,-3 5-36 0,-9 2-74 15,-2 0-123-15</inkml:trace>
  <inkml:trace contextRef="#ctx0" brushRef="#br0" timeOffset="14945.46">25271 17261 228 0,'0'0'256'0,"0"0"-227"0,0 0 19 16,0 0 13-16,54 19-12 0,-23-30-18 16,7-3-5-16,3 0-7 0,1 0-1 15,1-2-12-15,-2 1-6 0,2 0-17 16,0 1-53-16,5-2-83 0,0 1-146 16</inkml:trace>
  <inkml:trace contextRef="#ctx0" brushRef="#br0" timeOffset="15445.29">26280 16824 135 0,'0'0'239'16,"0"0"-175"-16,0 0-2 0,0 0 11 15,0 0-13-15,0 0-36 0,0 0-10 16,0 0 13-16,-12 76 1 0,9-36-4 15,-4 1 0-15,0 0-1 0,-2 1-3 16,1-2-4-16,0-2-5 0,1-5-3 16,2-4-2-16,0-6-4 0,3-5-1 15,0-5-1-15,2-3 0 0,0-4 0 16,0-3-6-16,1-2-26 0,4-1-40 16,-1-5-34-16,0-9-88 15,0 0-175-15</inkml:trace>
  <inkml:trace contextRef="#ctx0" brushRef="#br0" timeOffset="15695.34">26102 16909 193 0,'0'0'248'0,"0"0"-203"0,0 0 14 16,0 0 20-16,0 0-22 0,0 0-16 0,0 0-13 15,0 0-5-15,0 0-6 0,26-19-1 16,1 15 3-16,9-2-1 0,7-1-2 15,4-2-2-15,4-1-1 0,-1 0-3 16,-3-1-2-16,-4 0 0 16,-9 3-2-16,-9 2-3 0,-7 4 0 0,-9 1-3 15,-6 0 0-15,-3 1 0 0,0 0-7 16,-3 0-24-16,-3 5-34 0,0 0-42 16,-1-2-42-16,5-2-137 0</inkml:trace>
  <inkml:trace contextRef="#ctx0" brushRef="#br0" timeOffset="15987.64">26731 17236 214 0,'0'0'256'0,"0"0"-209"0,0 0 7 16,0 0 3-16,0 0-11 15,0 0-11-15,63-13-4 0,-39 8 0 16,1 0-1-16,-2 0-9 0,2 1-5 16,-4-2 0-16,-5 0-4 0,-1 2-2 0,-8 1-6 15,-2 0-3-15,-3 3 0 16,-2-1 0-16,0 1-1 0,0-2-24 0,0-2-38 15,0-10-58-15,0-4-106 16</inkml:trace>
  <inkml:trace contextRef="#ctx0" brushRef="#br0" timeOffset="17058.73">27475 16819 117 0,'0'0'265'0,"0"0"-226"0,0 0 5 16,0 0 14-16,0 0 7 0,-15-51-26 15,14 51-8-15,0 0-5 0,1 2-11 0,-3 7-8 16,2 9-5-16,-2 5 0 0,1 6 4 15,-1 8 4-15,0-1 2 16,-1 1 0-16,-2-1-1 0,-1-2-1 0,-1-2-4 16,-1 0-1-16,3-2-4 0,0-2 1 15,2-4-2-15,2-4 1 0,2-6-1 16,4-3 0-16,1-4 0 16,3-5-1-16,2-2 1 0,3-2 1 15,2-7 0-15,2-5-1 0,1-5 0 0,-1-2 2 16,-2-2-2-16,0-2 0 0,-3 1 1 15,0-2 1-15,-3-2-1 0,1-1 5 16,-3 4 7-16,2 3 3 0,-4 8-4 16,1 6-2-16,0 8-4 0,-1 0-3 15,3 9-2-15,-1 4 0 0,2 7 0 16,-3 0 0-16,1 2 0 0,1 3 0 16,-3 0 0-16,2-1 0 0,0 0-1 0,-1-3 0 15,1 0 1-15,1-4-1 16,3-5 1-16,-2-3 0 0,0-5-1 0,3-4 1 15,-2 0 0-15,0-8 1 16,4-7 5-16,-1-5 0 0,0-3-3 16,0-4-2-16,0 1-2 0,-1-3 1 0,-2 0 0 15,-2-3 0-15,-1-3 0 0,-4-2 0 16,-2-2-1-16,-1-4 2 0,-3 1-2 16,-4 3 2-16,-3 3-1 0,1 12 0 15,-1 8 0-15,2 9 0 0,1 7-1 16,2 0-1-16,-2 4 1 0,-1 4-1 15,3 1 1-15,0 1-2 0,3 2 2 0,2-2-1 16,2 3-1-16,7-3 2 16,4 2-2-16,3 0 1 0,6 1 0 15,3-1-8-15,3-2-22 0,4 0-28 16,1-1-43-16,9-4-65 0,-5-3-156 16</inkml:trace>
  <inkml:trace contextRef="#ctx0" brushRef="#br0" timeOffset="17900.5">28370 16811 62 0,'0'0'255'0,"0"0"-190"0,0 0 12 16,0 0-6-16,-5-55-1 0,5 48-20 15,0 3-12-15,0 1-6 0,0 3-1 16,-1 0-1-16,1 0-8 0,0 1-9 16,0 7-8-16,0 7-1 0,0 9 2 15,0 3 5-15,0 5-2 0,0 2-1 16,-1-2 0-16,-6 1-2 0,2-2 0 16,1-2-1-16,-1-3-2 0,2-2-1 15,-1-3-2-15,2-2 2 0,0-4-2 16,1-2 0-16,0-2 0 0,0-5 0 0,-1-1 0 15,2-1-9-15,0-2-22 16,0-2-23-16,0 0-24 16,0-6-26-16,3-7-123 0</inkml:trace>
  <inkml:trace contextRef="#ctx0" brushRef="#br0" timeOffset="18181.2">28221 16754 222 0,'0'0'207'0,"0"0"-149"0,0 0 3 16,0 0 15-16,0 0-18 0,0 0-17 15,0 0-7-15,0 0-6 0,0 0-3 16,1-20-3-16,26 20-2 0,5-2-3 16,6-1-1-16,6-2-3 0,-2 1-3 15,3-1 0-15,-4 0-2 0,-1-1 2 16,-2-1-1-16,-4-2-2 0,-7 3-1 15,-9-1-1-15,-5 1-3 0,-6 2-1 16,-3 0 1-16,-3-1 0 0,-1 1 0 0,0 2-1 16,0-2-1-16,-3 3-1 0,-3 1-18 15,-4 0-18-15,-1 6-20 16,-5 2-41-16,-5-4-35 0,1-2-128 0</inkml:trace>
  <inkml:trace contextRef="#ctx0" brushRef="#br0" timeOffset="27005.46">7046 5326 114 0,'0'0'56'0,"0"0"74"16,0 0-80-16,0 0 6 0,0 0 11 16,0 0-16-16,0 0 0 0,0 0-13 15,-15-15-9-15,15 15-1 0,0 0-8 16,4-4-1-16,4 2-6 0,6-3-6 15,7 0-3-15,9-1-1 0,6-1-1 16,10 2 1-16,4-2 1 0,6 0 1 16,6-3 1-16,3 2-1 15,0 0 1-15,-2 0 2 0,-5 0 2 0,-8 0 0 16,-7 2-2-16,-12 2-4 0,-9 1 1 16,-9 1-2-16,-9 2-1 0,-2 0-2 0,-2 0 2 15,0 0 1-15,-4 0 0 16,-4-1-3-16,-7 1-9 0,-6 1-44 0,-3 5-23 15,-4 1-34-15,-3 2-65 0,6-4-94 16</inkml:trace>
  <inkml:trace contextRef="#ctx0" brushRef="#br0" timeOffset="27355.9">7223 5330 155 0,'0'0'210'16,"0"0"-159"-16,0 0-1 0,8-63 8 16,-8 51 3-16,0 1-17 0,0 5-10 15,0 3-4-15,0 0-3 0,0 3 3 0,0 0-9 16,0 3-10-16,-1 9-11 16,-2 8-3-16,1 6 3 0,-2 7 0 0,3 9 3 15,-3 2 0-15,-1 0 2 16,2 5-3-16,-2 1 2 0,-4 0 2 15,1 4-1-15,-4-7-4 0,1-4 3 0,2-7-1 16,-1 0-2-16,4-1-1 16,-1-3-2-16,3-5 1 0,3-4 0 0,0-7 2 15,1-4 1-15,-1-5 0 0,1-2 1 16,0-3 3-16,0-1 1 16,0-1 8-16,0-1 6 0,0-7-3 0,0-1-7 15,0-4-9-15,0 1-2 0,-2 0-2 16,2 2-29-16,0 1-35 0,0-4-64 15,0 0-170-15</inkml:trace>
  <inkml:trace contextRef="#ctx0" brushRef="#br0" timeOffset="28056.39">8221 6457 117 0,'0'0'101'0,"0"0"-37"0,0 0-27 16,0 0 7-16,0 0 6 0,0 0 2 15,0 0-22-15,-5 1-6 0,16 0-1 16,7 3 9-16,7 0 8 0,7 0-9 16,3-4-6-16,5 0-2 0,1 0-4 15,4-3-5-15,1-1 6 0,2-2-1 16,0-2 0-16,-1-1-5 0,-3 0-2 15,-3 2-2-15,-6-1 1 0,-9 2-5 16,-8 2-3-16,-7-1-3 0,-5 3-2 16,-4 1 2-16,-2 1 0 0,0 0-2 0,-1 0-21 15,-5 0-26-15,-5 7-17 0,-6 2-31 16,-6-1-47-16,0-3-56 16</inkml:trace>
  <inkml:trace contextRef="#ctx0" brushRef="#br0" timeOffset="28289.78">8528 6478 255 0,'0'0'75'0,"0"0"-14"0,0 0-21 15,0 0-13-15,0 0 25 0,-12 67 5 16,8-40-15-16,0 4-10 0,-3 1 2 16,1 1-12-16,-3 2 7 0,0-3-7 15,1-3-16-15,2 0-3 0,3-5-1 16,0-3-1-16,-1-3 0 0,3-3-1 15,0-1 1-15,1-6-1 0,-2-2 0 0,2-3 0 16,0-2 1-16,-1 0-1 16,1-1-2-16,-1 0-24 0,1 0-10 15,0 0-20-15,-1-7-24 0,-2-4-107 0</inkml:trace>
  <inkml:trace contextRef="#ctx0" brushRef="#br0" timeOffset="35130.62">3194 5375 224 0,'0'0'236'0,"-10"-55"-206"16,10 35 19-16,0 11 12 0,0 4-5 15,0 1-17-15,-1 4-8 0,1 2-12 16,6 6-11-16,5 6-6 0,8 8 3 16,3 9 2-16,6 6 2 0,-2 5 0 15,1 2 5-15,-2 1 0 0,-3-1-2 16,-2-4-6-16,-2-1-3 0,-2-1 1 16,-1-6-2-16,-2-2 0 0,-3-3-1 15,0-4-1-15,-5-3 1 0,0-8-1 0,-4-1-15 16,0-4-29-16,0-5-20 15,-1-2-14-15,0-5-24 0,0-11-48 0,-2-3-229 16</inkml:trace>
  <inkml:trace contextRef="#ctx0" brushRef="#br0" timeOffset="35333.19">3571 5232 515 0,'0'0'28'0,"0"0"7"16,0 0 9-16,0 0-27 0,0 0-13 0,-63 42 5 15,36-1 18-15,-2 3-7 0,0-3-7 16,4 3-3-16,1-2 2 0,2 1-2 16,-2 0-1-16,1-4 2 0,3 0-1 15,-1-1 2-15,0-3-4 0,4 0-4 16,-1-4-2-16,2-2-1 0,1-2-1 16,2-2 0-16,2-3-2 0,1-3-5 0,2-2-55 15,1-6-41-15,1-7-121 0</inkml:trace>
  <inkml:trace contextRef="#ctx0" brushRef="#br0" timeOffset="35758.7">3299 6614 303 0,'0'0'211'0,"-10"-61"-197"0,8 49 28 15,1 5 15-15,0 4 3 0,1 2-17 16,0 1-13-16,0 0-20 0,0 8-8 16,5 10-2-16,8 7 0 0,4 9 1 15,3 5 8-15,7 4 8 0,-1-4-3 16,0 1-2-16,-1-3-3 0,-2-4-3 16,-4-4 1-16,-1-1-2 0,-3-6-2 15,-2 0 0-15,-5-4-3 0,-1-4 2 0,-4-3-1 16,-1-1-1-16,-1-3 0 0,0 0-2 15,-1-3-36-15,0-1-39 0,-2-3-23 16,-5-3-68-16,0-2-129 16</inkml:trace>
  <inkml:trace contextRef="#ctx0" brushRef="#br0" timeOffset="36317.14">3690 6595 104 0,'0'0'259'16,"0"0"-205"-16,2-50 2 0,-2 38 12 15,0 4-12-15,0 4-11 0,0 1-7 16,0 3-9-16,0 4-3 0,-4 9-19 0,-7 11-6 16,-5 10-1-16,-6 11 0 15,-4 3 0-15,-3 4 1 0,0-1 2 16,2-1-1-16,0-3-2 0,4-6 4 15,5-5 4-15,7-8-2 0,4-9-4 16,4-7 2-16,2-6 0 0,1-3 5 0,0-3 2 16,0 0 5-16,0 0 12 0,0-3 0 15,3 2-5-15,1-1-8 16,0 2-2-16,-1 1-5 0,1 6-5 16,2 6-3-16,1 8 0 0,0 7 0 15,-1 7 0-15,-2 0 0 0,-2 6 1 16,-1 0 0-16,-1 2-1 0,0 1 1 0,0 1-1 15,-2 0 0-15,-3-2 1 0,-1-2-1 16,-1-3 0-16,-3-2 1 16,3-3-1-16,-2-3-2 0,2-8-3 0,0-3-5 15,1-5-1-15,5-5-17 0,1-5-18 16,3-7-51-16,10-13-44 16,2-10-96-16</inkml:trace>
  <inkml:trace contextRef="#ctx0" brushRef="#br0" timeOffset="37383.6">7933 5114 376 0,'0'0'62'0,"-49"-64"-62"0,22 35-22 15,-2 3 22-15,-2-3 0 0,-2-1 3 16,-4-1-2-16,1 0 6 0,-3 0 12 15,-2-2-9-15,-1 0 1 16,-6 2 1-16,-4-1-3 0,-11 0-2 16,-4 2 1-16,-8-2 1 0,-8 4-3 15,-5 2 48-15,-9 2-53 0,-7 7 1 16,-10 2 9-16,-6 0-1 0,-9 2-8 16,-4 2 6-16,-10 1-1 0,-5 3-2 0,-6 2-1 15,-4 3 1-15,-5 2-3 0,0 0 0 16,-5 8 1-16,-6 3 3 0,-4 4 0 15,-8 6 1-15,1 1 0 0,0 4-7 16,-1 3 13-16,5 5-4 0,-5 5-1 16,4 3-5-16,7 3-2 0,7 4 3 15,11 5 8-15,10 6-1 0,8 5-4 16,10 4-7-16,11 4 0 0,11 5 1 16,8 3 0-16,12 3 1 0,4 0-2 0,12 4 0 15,6 1-6-15,5 2 6 0,7 2 0 16,1-2 1-16,7 2 0 0,5 0-1 15,8 1-2-15,8-1 0 16,8-2 2-16,9 0 2 0,7 1-2 16,3-1 2-16,13 0 1 0,10-4-1 0,8 0 0 15,7-2-2-15,7-2-1 0,8-1 1 16,5-3 0-16,7-4 2 0,9-2-1 16,8-6 2-16,3-4-1 0,8-2 3 15,9-6-1-15,5-4-1 0,7-4-3 16,9-2-1-16,2-6-1 0,4 1 2 15,2-6 2-15,5-2 1 0,3-3 0 16,1-4-3-16,4-2-7 0,0-2 7 0,-1-4 2 16,1 0 1-16,3-3 0 15,1-4-3-15,4-2-3 0,2-5 3 0,1 2 0 16,2-4 3-16,6-1 0 0,1-1-3 16,4-9-6-16,-3 2 6 15,-1-5 3-15,-1-2 1 0,-6-5-4 0,-3-2-1 16,-1-1 0-16,-5-1 1 0,-2-1 3 15,-1-3 0-15,-3 0-2 0,-2-2 2 16,-5-1-3-16,-3-3 4 0,-8 0 0 16,-1 0 0-16,-4-5 2 0,-4 0-6 15,-5-4-3-15,-8-1 3 16,-9 0 0-16,-5-2 3 0,-9 0-1 0,-9-1-1 16,-8-1 3-16,-5 0-3 0,-9-4 1 15,-5-2 2-15,-6-2 4 0,-3-2-3 16,-6-3 0-16,-3-2-2 0,-3-1 0 15,-6-1 1-15,-4 0-1 0,-5 0 0 16,-4-4 0-16,-5 2 4 0,-1-4 4 0,-6-3-7 16,-5-1 3-16,-6-2 1 15,-4 0-2-15,-4-4-1 0,-4-2 4 16,-4 2-1-16,-9-3-1 0,-4-3-4 16,-11 4-1-16,-7 1 0 0,-8 2-1 0,-12 1 0 15,-13 1 1-15,-12 3 1 0,-14 6-3 16,-12 4-3-16,-15 8 3 15,-12 9 0-15,-14 10-5 0,-11 12-25 0,-18 7-29 16,-16 5-47-16,-13 3-191 0</inkml:trace>
  <inkml:trace contextRef="#ctx0" brushRef="#br0" timeOffset="47363.74">26922 15856 561 0,'0'0'22'0,"0"0"-19"0,0 0 20 15,0 0 35-15,0 0-28 0,0 0-22 16,0 0-2-16,0 0 5 0,0 0-5 0,48 70 0 15,-34-49-1-15,1-3-1 16,1-4-1-16,4-4 0 0,2-5 7 16,1-5-4-16,3-3 3 0,0-10 2 15,2-4-1-15,-3-6-3 0,0-3 1 16,-4-2 0-16,-1-4 1 0,-1-2-1 16,-1-3 0-16,0-3-2 0,-1-4-2 0,0-4 2 15,-1-8-2-15,0-3 1 0,0-6-1 16,4-5-3-16,0-2 2 15,1-4 1-15,-1 1-1 0,-1 3 7 0,-7 5-7 16,-2 11 1-16,-1 8 0 0,-5 9 0 16,-3 7 1-16,-1 6 0 15,-4 5-1-15,-4 4 0 0,0 6-1 0,-1 5 0 16,1 3-1-16,-3 3-1 0,1 9-1 16,-2 9-2-16,-1 8 0 15,1 9 0-15,-1 8 0 0,2 6 1 0,-3 6 1 16,4 7-1-16,-1 2 1 0,-1 5 0 15,-1 4 0-15,-2 0 0 0,1 6 1 16,-6 0 0-16,3 0 0 0,-2 0 2 16,2-2 0-16,1-2 0 0,4-4-3 0,5-7-2 15,7-4 2-15,7-5 0 16,10-1 0-16,6-8 0 0,4-9 0 16,7-9 1-16,2-10-1 0,3-8 0 15,5-10 0-15,-3-11-3 0,3-9-10 0,-7-12-3 16,-3-2-18-16,-6-5-10 0,-10-3-54 15,-5 0-48-15,-7-1-129 0</inkml:trace>
  <inkml:trace contextRef="#ctx0" brushRef="#br0" timeOffset="47608.05">27008 15572 402 0,'0'0'128'0,"0"0"-106"16,0 0 17-16,0 0 42 0,0 0-32 16,0 0-18-16,81-2 17 0,-27-11-18 15,9-4-11-15,8-1 1 0,5-5-1 0,2-3-6 16,0-2-7-16,1 1 0 16,-4 0-3-16,-3 2-2 0,-7 4 1 0,-6 1-2 15,-11-1-11-15,-10 6-20 0,-13-1-21 16,-12 2-44-16,-13-1-14 0,-12-2-93 15</inkml:trace>
  <inkml:trace contextRef="#ctx0" brushRef="#br0" timeOffset="49228.65">26014 17447 169 0,'-13'57'0'0,"0"-30"198"0,-1 3-153 16,5-5 13-16,3-3 0 0,4-7-12 16,2-5-21-16,0-5-3 0,2-3 2 15,3-2 6-15,3-9-1 0,6-7 4 16,3-8 0-16,5-5-8 0,4-7-8 16,-2-3-3-16,4-6-3 0,1-2-2 0,-2-3-1 15,3-8 0-15,2-10-1 0,0-9 0 16,1-7-2-16,-1-2-1 15,-2 0-2-15,-2-4-1 0,-3 8 0 0,-5 9 1 16,-6 13 0-16,-5 19-1 16,-7 8-1-16,-2 9 1 0,-9 4 1 15,-1 6 2-15,-3 7 2 0,-4 5-2 16,-6 2 0-16,1 7-2 0,-2 7-1 16,-1 5-1-16,1 6 0 0,2 0 1 0,4 6-2 15,0 1 1-15,5 1 0 0,4 7 0 16,-2 7 0-16,6 7 0 0,-3 16-1 15,1 7-1-15,-3 11 2 0,1 5 0 16,-1 2 1-16,0-4 0 0,1-7 3 0,7-12-3 16,2-5 1-16,8-10-2 15,7-5 1-15,7-7-1 0,3-11 0 16,7-9 0-16,6-13-1 0,2-12 1 16,1-9-2-16,4-12-2 0,-2-8 0 15,2-5-9-15,-4-3-10 0,-4 0-5 16,-6-2-37-16,-9 1-23 0,-10-7-38 15,-7 0-94-15</inkml:trace>
  <inkml:trace contextRef="#ctx0" brushRef="#br0" timeOffset="49415.62">25956 17090 335 0,'0'0'153'0,"0"0"-132"15,0 0 27-15,0 0 10 0,0 0-9 16,91 1-15-16,-40-23-9 0,8-4-11 16,5-2-11-16,1-1-1 0,1 1-2 15,3 1-10-15,0-2-64 0,14-11-108 0,-9 1-225 16</inkml:trace>
  <inkml:trace contextRef="#ctx0" brushRef="#br0" timeOffset="50166.74">28246 17405 105 0,'0'0'306'0,"0"0"-206"0,0 0-37 16,0 0 5-16,0 0-6 16,-15-56-20-16,18 36-6 0,10-4-8 15,4-6-12-15,5-9-6 0,7-11 0 0,6-7-2 16,-2-10-1-16,3-4 1 16,-3-3 0-16,-3 0-3 0,0-11 1 15,-11 5 0-15,-1 7 0 0,-6 6 1 0,-6 22-1 16,-3 12-3-16,-3 9 0 0,0 11 2 15,-5 4-3-15,-4 4 3 0,1 3 3 16,-5 2-4-16,0 0-1 0,-2 6-3 16,-3 6 0-16,3 8 0 0,-3 5 0 15,4 9 0-15,0 4 0 0,2 10 0 16,0-3 0-16,6 6 0 0,2 6 2 16,0 1 0-16,2 10-1 0,2 0 0 15,1-6 4-15,6-6-4 0,1-5 1 16,5-6-2-16,1-6 0 0,3-9 1 0,0-6-1 15,2-7 0-15,3-5 0 16,0-6-6-16,-1-6 3 0,4-6-11 16,1-8-13-16,2-5-6 0,-5-9-18 0,3-2-45 15,-6-9-25-15,-5 2-108 0</inkml:trace>
  <inkml:trace contextRef="#ctx0" brushRef="#br0" timeOffset="50340.51">28304 16768 394 0,'0'0'132'0,"0"0"-87"0,0 0 5 15,-5 50 11-15,26-48-29 0,12-2-7 16,12-9 5-16,12-9-4 0,9-7-12 0,16-8-6 16,-2 2-5-16,-2 2-3 15,-9 2-13-15,-14 7-62 0,-8-2-35 0,-11 0-116 16</inkml:trace>
  <inkml:trace contextRef="#ctx0" brushRef="#br0" timeOffset="51212.29">27484 16773 136 0,'0'0'293'0,"0"0"-255"15,0 0 5-15,0 0 38 0,0 0-34 0,0 0-16 16,-52 17-14-16,46 2 5 16,-2 8 1-16,-1 2-5 0,1 7-1 0,-3 3-4 15,-1 3 0-15,1 0-1 16,-1 2-5-16,2-1-1 0,6-3-3 0,3-4-2 16,2-5-1-16,6-8 0 0,3-6-1 15,5-6-1-15,1-7-8 0,5-4-6 16,3-11 1-16,0-6 5 0,1-5-5 15,-2-5 2-15,-4-3 2 0,-2 2 7 16,-2-2 4-16,-3 2 2 0,-3 0-2 16,-1 2 0-16,-4 2 1 0,0 3 7 15,-1 5 2-15,-2 5-1 16,1 5 3-16,-2 6 1 0,0 0-3 16,2 6-9-16,2 7 2 0,1 4 5 0,1 1-2 15,0 3 0-15,1 1-1 0,1-2-1 16,0-1-1-16,2-1-3 0,0 3 1 0,4-3 0 15,0-3 7-15,3-1-6 16,1-3-1-16,2-4-1 0,0-3 0 0,-1-4 0 16,1-1 1-16,1-5 0 0,-2-5 0 15,-2-2 0-15,-5 0 0 0,0 0 1 16,-2-4-2-16,-4 0 2 16,1-4 0-16,-2-1 0 0,0-2-1 0,-1-4 2 15,1-4 0-15,-3-2-2 0,0-6 2 16,0-3-1-16,-2-2 1 15,0-7-1-15,-3 3 1 0,-7 6 1 0,-4 7 2 16,-2 17-1-16,3 10 3 0,-3 6 1 16,-3 4-2-16,-1 9-2 0,-2 8-2 15,4 3-2-15,4 2 1 0,8 4-2 0,6 0 0 16,3 4 0-16,12 0-2 16,6-7 0-16,10-2 0 0,5-9-15 15,7-6-44-15,9-8-97 0,-1-10-230 0</inkml:trace>
  <inkml:trace contextRef="#ctx0" brushRef="#br0" timeOffset="53414.56">10313 16970 656 0,'-25'-57'8'0,"11"37"-7"16,0 2 24-16,3 10 36 0,6 8-20 0,4 3-12 15,1 14-21-15,4 13-8 16,5 9 2-16,5 11 15 0,2 7 9 16,3 4-3-16,-2-2-1 0,-1 0-9 15,0-4 1-15,0-3-6 0,1-6-3 0,1-6-4 16,-1-8 7-16,4-9-6 0,-1-7 0 16,-3-6 5-16,0-6-2 0,-2-4-1 15,-1-7-1-15,-3-7 1 0,-1-2 0 16,1-4-2-16,-6-2-1 15,-1-2-1-15,-2-1 0 0,-2 0 0 0,1-2 0 16,2 2 0-16,0 4 0 0,-1 7-1 16,4 6 1-16,0 6-1 0,-2 2-1 15,3 8-1-15,0 4 0 0,-1 4 1 0,-2 7 2 16,-3 0 1-16,-1 3 1 0,-6 1 1 16,-6 2 0-16,-5 3-2 15,-7 1 1-15,-7 3 3 0,-4-2-3 16,-6 2-2-16,1-4 2 0,3-3-2 15,4-7 3-15,6-4-3 0,8-9 0 16,8-5 0-16,5-3 0 0,5-1-1 0,2-5-22 16,13-6-24-16,8-7-54 15,21-12-45-15,1 0-127 0</inkml:trace>
  <inkml:trace contextRef="#ctx0" brushRef="#br0" timeOffset="53848.23">11175 17045 150 0,'0'0'341'0,"33"-58"-308"0,-17 32 13 0,-1 5 11 16,-10 4-16-16,-3 6-10 0,-2 4 4 15,-3 3-3-15,-4 4-2 0,-7 3-8 16,-3 10-15-16,-7 10-4 0,0 7 2 15,-2 10 6-15,3 8 5 0,2 5 3 16,0 3-2-16,4 1 2 16,4-3-1-16,1-5-7 0,4-2-3 0,1-2-1 15,6-4-2-15,0-3-3 0,1-6-1 16,0-7 0-16,0-10 0 0,0-8 2 16,0-4-2-16,0-2 1 0,0-1 2 15,-3-1 2-15,-3-7 8 0,-2-2-8 16,-4-1-6-16,3-3 1 0,-4 0-1 15,-1-1 0-15,3-2 0 0,3 3 0 16,0 4-1-16,4 2 1 0,3 4-1 16,1 2 1-16,0 2-2 0,2 0 1 0,6 0 1 15,-1 1-2-15,4 3 2 0,0 0-1 16,2 0 1-16,1-1 0 0,3-2 0 16,2-1 0-16,1-1 0 0,5-6-3 15,0-7-47-15,1-2-37 0,-5-4-40 16,2-11-57-16,-9 2-132 0</inkml:trace>
  <inkml:trace contextRef="#ctx0" brushRef="#br0" timeOffset="53991.89">11077 17037 234 0,'0'0'153'0,"0"0"-102"0,0 0 30 0,0 0-5 15,-52-58-44-15,52 44-6 0,7 1-11 0,10-2-15 16,9-3-1-16,9 1-26 15,9 1-39-15,12-9-69 0,-1 4-69 16</inkml:trace>
  <inkml:trace contextRef="#ctx0" brushRef="#br0" timeOffset="64365.26">15563 17442 136 0,'0'0'16'0,"0"0"66"15,75 6-81-15,-46-3 4 0,2 2 22 16,3 0 0-16,3 1-6 0,4 0 4 15,5-2-5-15,6 1-7 0,3 1 2 16,5-2 2-16,7-1 0 0,9 0 4 16,6 2-8-16,19-4-3 0,12-1-1 15,7 0 0-15,10 0-1 0,-2 0 1 16,3-1-3-16,11-4 2 0,8 0 1 0,10 2-4 16,7-1 2-16,8 0 0 0,6 1 2 15,5-1-2-15,6 1-2 16,8-3-5-16,0 1 7 0,5-2-1 15,-2 0 2-15,6 2-3 0,4 1-4 0,1 0 3 16,4 0 2-16,1 1-1 0,-4 0-4 16,-3 1 3-16,-8-1 3 0,-8 1-1 15,-7 1-6-15,-11 1 3 16,-11 0 2-16,-14 0 0 0,-13 0-5 0,-31 0-2 16,-9 1 2-16,-19 1 2 0,-15-2-1 15,-2 1 0-15,-14 1 0 0,-15-2-1 16,-14 0-5-16,-11 0-30 0,-15 0-46 0,-14-9-79 15</inkml:trace>
  <inkml:trace contextRef="#ctx0" brushRef="#br0" timeOffset="68103.58">17787 17927 222 0,'0'0'271'16,"0"0"-240"-16,0 0-30 0,0 0 27 16,-50-50 31-16,46 46-14 0,2 4-2 15,2-1-5-15,0 1-11 0,0 0-9 16,0 0-3-16,6 0-7 0,10-2-3 15,13 2-3-15,8 0 0 0,9 0 1 16,8 0 1-16,10 0-4 0,5 0 0 16,8-4 0-16,-1-2 3 0,3-1 0 15,-4-3 0-15,-3 0 0 0,-5 0-1 16,-7 1 0-16,-10 0 1 0,-12 1-2 16,-13 2 0-16,-11 3 0 0,-11 1 0 0,-4 2-1 15,-10 0-5-15,-12 5-38 0,-6 1-53 16,-16-5-49-16,1 0-133 0</inkml:trace>
  <inkml:trace contextRef="#ctx0" brushRef="#br0" timeOffset="68401.55">18072 17830 370 0,'0'0'44'0,"0"0"-31"0,0 0 51 16,33 67-9-16,-18-42-1 15,2 6-9-15,-3 3-7 0,2 6-8 0,-9 2-3 16,-1 2-7-16,-5 3 4 0,-1-3 1 15,-2-1-21-15,-5-5-1 0,2-7 0 16,-3-1-1-16,0-2 2 0,-3 2-1 16,-1 4-2-16,-3-7 6 0,2-7 3 15,-2-2 0-15,1-8 0 0,-3 0 1 16,-2 2 3-16,-8 0-3 0,-2-1 0 16,-8-5 0-16,-5-5-4 0,-6-5-1 15,-7-10-2-15,5-7-3 0,5-2-1 0,6-4-1 16,9 2 0-16,2 2 0 0,1-1 0 15,4 3 0-15,8 4-1 0,8 4-22 16,7 3-25-16,18 0-50 0,19-9-70 16,4-5-218-16</inkml:trace>
  <inkml:trace contextRef="#ctx0" brushRef="#br0" timeOffset="68809.21">19191 17797 368 0,'0'0'89'16,"0"0"-69"-16,0 0 31 0,-9-54 20 16,-1 48-32-16,-6 2-14 0,-3 4-10 15,-4 4-9-15,-2 8-1 0,-3 8 1 16,-2 10 4-16,1 9 1 0,0 10 4 16,-1 10 3-16,-2 8-2 0,-1 8 2 15,0 3 1-15,2-9-5 0,8-13 7 16,-1-1-4-16,8-13-5 15,6 0-3-15,0-3-4 0,8-11 2 0,2 8-2 16,0 4-2-16,6 4-1 0,7 3-1 16,8-7-1-16,7-7 1 0,5-9-2 15,7-6 2-15,3-7-2 0,5-10-9 0,-2-2-36 16,1-10-52-16,25-34-28 16,-11-2-122-16</inkml:trace>
  <inkml:trace contextRef="#ctx0" brushRef="#br0" timeOffset="69297.85">19196 18143 355 0,'0'0'112'0,"0"0"-97"0,72-64 29 16,-48 46 31-16,1 7-26 0,0 2-11 15,1 3-8-15,-4 6-9 0,-5 0-3 0,-4 5-3 16,-5 6-9-16,-6 5-4 15,-2 7-1-15,-1 3 0 0,-6 7 0 0,-8 0-1 16,-4-1-1-16,-5 0 1 16,-2-4-4-16,0-4-2 0,2-3 3 0,4-6 3 15,3-5 0-15,5-3 1 0,1-3 0 16,2-1 0-16,2-1 1 0,5-2 3 16,2-8 14-16,6-6-4 0,8 0-8 15,10-5-4-15,3-1 0 0,5 1-2 16,6-1-1-16,-1 0 1 0,0-3 0 15,-1-3 0-15,-1-3-1 0,2-2 5 16,-5 2 5-16,-4-1 3 0,1 1 0 16,-8 2 4-16,-5 5-2 0,-3 0-4 15,-4 5-3-15,-5 3 3 16,-2 4-2-16,-2 4-1 0,0 3 0 16,0 3 2-16,-2 0-3 0,-5 4-6 15,0 8-1-15,-5 5 0 0,-1 5-1 0,2 7 1 16,-4 1 1-16,1 3-1 0,-1 0 2 0,1-4-2 15,4 1 1-15,3-4-1 16,4-1 0-16,3-2 0 0,0-1 0 0,6 1 0 16,5-2-1-16,3 1-1 0,-1-2-40 15,3-6-40-15,8 1-54 0,1-8-90 16</inkml:trace>
  <inkml:trace contextRef="#ctx0" brushRef="#br0" timeOffset="69523.07">19909 18312 254 0,'0'0'300'0,"0"0"-277"0,0 0 35 15,0 0 18-15,0 0-38 0,0 0-3 16,0 0-12-16,0 0-10 0,17 26-1 16,-11-16 2-16,-4 2-5 0,-2 4 1 0,-1 2 4 15,-7 4-2-15,-3 2-4 0,-5 1-1 16,-3-2-4-16,-1-3-1 0,2-5-1 15,3-2 1-15,2-4-2 0,-3 1-1 16,-4 2-21-16,0 0-40 0,0 0-38 16,-2-12-48-16,11-4-196 0</inkml:trace>
  <inkml:trace contextRef="#ctx0" brushRef="#br0" timeOffset="69997.37">20144 18033 511 0,'0'0'86'16,"8"-53"-71"-16,-4 41 50 0,1 4 17 0,-1 3-27 15,-1 5-27-15,3 0-7 0,1 3-10 16,2 6-5-16,1 5 3 0,-2 3-2 16,3 1-3-16,0 1-3 0,-1 1 0 15,3-1-1-15,0-1 1 0,4-1-1 16,-3-2 0-16,3-4 0 0,-1-2-10 15,2-3-9-15,0-3 10 0,0-3-5 16,-4-4 9-16,-2-4 4 0,-5-6 1 16,-1-5 2-16,1-4-1 0,2-3 0 15,2-6 1-15,3-3 0 0,8 1 3 0,5 0-1 32,2 7 6-32,-4 6-2 0,-5 6-4 15,-6 8 10 1,-6 1 1-16,-4 5-1 0,-1 1-6 0,3 0-3 0,-2 7-3 0,1 5 2 0,1 5 1 0,-1 5 2 15,-2 4 1-15,-2 4-2 16,-1 3 1-16,-5 3 0 0,-4-1-2 16,-2 2 1-16,-5 1-3 0,2-2 0 0,-5-6-1 15,1-2-1-15,-3-2 1 0,0-3-1 16,-3-1-1-16,5-4 0 0,2-6-3 16,0-2 3-16,2-1 0 0,-1-1 0 15,-2 0 0-15,2-4-10 0,2-2-16 16,4-2-13-16,-1-6-10 0,5-4-23 15,0-3-29-15,6-10-39 0,0-2-141 16</inkml:trace>
  <inkml:trace contextRef="#ctx0" brushRef="#br0" timeOffset="70320.84">20713 17558 516 0,'0'0'19'16,"0"0"-17"-16,69-29 53 0,-47 31-8 15,0 10-6-15,1 8-7 0,2 5-6 16,-2 6-5-16,-1 6-3 0,1 1 3 16,0 5-5-16,-1 2-1 0,0 4-6 15,-2 5 6-15,-1 2 1 0,-4 2-8 16,-4 1 4-16,-5-1-3 16,-4-2-1-16,-2-5-2 0,-7-4-2 15,-2-9-4-15,0-6 1 0,-4 0-3 0,-1-2 1 16,-2 3 2-16,-1-2 0 0,-1-7-2 15,3-5-1-15,-2-6 1 0,-1 1 0 16,-5 4 0-16,-4-2-1 0,-4 1 1 16,1-1 0-16,2-6-1 0,1-2 0 0,5-5 0 15,4 0-1-15,3-3 0 0,2 0-3 16,4-3-28-16,1-2-21 0,1-4-49 16,-9-25-51-16,-1-2-206 0</inkml:trace>
  <inkml:trace contextRef="#ctx0" brushRef="#br0" timeOffset="71649.48">16832 17666 99 0,'0'0'14'0,"11"-74"142"0,-6 47-111 15,0 3-7-15,1 6 13 0,-1 3-2 16,-2 4-14-16,0 2-7 0,-1 3 1 15,-1 3-6-15,-1 1-11 0,0 2-1 16,0 0-2-16,0-1-5 0,0 1-1 16,0 0-2-16,0 0 2 0,0 0 3 15,0 0 6-15,0 0 12 0,0 0 5 16,0 0-4-16,0 0 2 0,0 0-1 16,0-1-8-16,0 1-3 0,0 0-4 15,0 0-4-15,0 0-2 0,0 0-2 16,0 0-1-16,0 0-1 0,0 0 0 15,0 0 0-15,0 0 1 0,0 0 2 16,0 0 7-16,0 0 7 0,0 0 3 0,0-1-4 16,0 0-1-16,-1 1-4 0,1-1-5 15,-2-1-4-15,1 2 1 0,0 0-1 16,1 0-2-16,-1 0-1 0,-1 7-2 16,0 3 1-16,-1 2 1 0,1 2 1 15,2-1 1-15,-2 1-2 0,1-1 2 16,-1-2 0-16,0-1 1 0,0 1-1 15,0 3 0-15,0 1 0 0,1 6 0 16,1 6-2-16,-1 5 2 16,1 5 0-16,0 2 3 0,0 4 3 0,0-2-2 15,0 2-3-15,0-2 0 0,0 2 2 16,0-4 1-16,0 0-1 16,0 1 0-16,0-1-1 0,0 1-1 15,0 1 1-15,1-2 1 0,1-5-5 0,1-3 0 16,1-2 0-16,1 2 0 0,0 5 0 15,0 1 0-15,1-6 0 0,-4-5 0 0,-1-7 0 16,2 5 0-16,-1 3 0 0,1 6 0 16,1 2 0-16,-2-6 0 0,-2-1 0 15,3-5 0-15,-3-3 0 0,0-5 0 16,0-3 0-16,-3-3 0 0,2-2 0 16,-3-3 0-16,0-2 0 0,1 0 0 15,0-2 0-15,-1 0 0 0,-1 0 0 16,1-2 0-16,-1-3 0 0,3 0 0 15,-3-1 0-15,3-1 0 0,0-1 0 16,1-1 0-16,1 1-7 16,0-4-69-16,0-32-95 0,2-7-281 0</inkml:trace>
  <inkml:trace contextRef="#ctx0" brushRef="#br0" timeOffset="72333.41">21660 17744 218 0,'0'0'55'0,"0"0"2"15,0 0-20-15,13-63 44 0,-11 52 1 16,-1 0-13-16,0 5-23 0,0 0-4 16,-1 2-5-16,0 3 0 0,0 0-6 15,0 1-7-15,0 1-11 0,0 9-6 16,0 4-4-16,0 10 7 0,0 5 12 0,1 7 0 15,0 3-4-15,1 4 0 16,0 1-4-16,-1 8-2 0,-1 2-4 16,0 4 3-16,-2 3-1 0,-1-1-2 15,-1-2-2-15,0-9 1 0,2-9 4 16,0-3-4-16,-1 1-7 0,3 0 0 16,0-3 0-16,0-5 0 0,0-5 0 0,3 3 0 15,1 7 0-15,-1 4 0 16,1 4 0-16,1-2 0 0,-1-5 0 0,0-2 0 15,-1-4 0-15,2-6 0 0,-2-3 0 16,-1-7 0-16,-1-3 0 0,0-4 0 0,0-2 0 16,0-3 0-16,1-2 0 15,-1 0 0-15,0-3 0 0,1-3 0 0,-2 0 0 16,1-4 0-16,-1 1 0 16,0-3 0-16,-1-2 0 0,-4-1 0 15,-2-1-104-15,-24-37-98 0,-2-8-325 0</inkml:trace>
  <inkml:trace contextRef="#ctx0" brushRef="#br0" timeOffset="73425.58">23428 17786 218 0,'0'0'66'0,"0"0"49"0,0 0-92 15,0 0 25-15,0 0 30 0,-2-54-17 0,2 51-21 16,2 0-1-16,-1 3-10 0,0 0-7 16,3 0-9-16,-1 4-5 15,1 7 5-15,2 4 4 0,2 5-2 0,-4 5 1 16,0 5 0-16,0 4-5 0,-3 5-1 15,-1 3 2-15,0 5-1 0,-3 4-1 16,-1 2-3-16,0 3 0 16,2-3-2-16,-2-5 0 0,0-9-1 0,2 1 1 15,1 1 2-15,1 0 2 0,0 0 2 16,0-6-2-16,0-7 2 16,2 9-1-16,3 8-1 0,0 7-4 0,0 5 0 15,4 1 0-15,-2-2-1 0,5-1-1 16,-4-3-1-16,4-4 0 15,1-5 0-15,-2-16-1 0,-2-27 0 0,3 0-1 16,0 0 0-16,-2 0 0 0,-1 0 0 16,-5 0 0-16,-4 0-1 0,-2 0-2 15,0 0-29-15,-4 0-20 0,3 0-27 0,-1 0-64 16,1 0-165-16</inkml:trace>
  <inkml:trace contextRef="#ctx0" brushRef="#br0" timeOffset="73948.92">23624 14887 194 0,'0'0'134'0,"12"-56"-95"16,-9 43-4-16,-2 4 23 0,0 4 4 15,-1 5 2-15,3 6-31 0,0 13-24 0,2 12-5 16,-2 13 12-16,-2 12 11 15,-1 13 2-15,-3 8-1 0,-9 8 3 16,-1 5-12-16,-2 6-6 0,2 2 0 0,0 5-1 16,-1 3-3-16,4 6-4 15,2 1-2-15,-4 7-2 0,3 0-2 0,0 4 2 16,3 2-1-16,0 18 0 16,5 7-6-16,1 18-156 0,5-12-137 15</inkml:trace>
  <inkml:trace contextRef="#ctx0" brushRef="#br0" timeOffset="103637.31">9773 7221 95 0,'0'0'158'0,"0"0"-131"0,0 0 0 15,-52-35 7-15,38 24-2 0,0 1-9 16,1-2-6-16,-3 1 1 0,-1 1-6 15,-2-2-8-15,-5 2 0 0,1 2 7 16,-5 1-3-16,-4 1-2 0,-1 2-4 16,-2 2 1-16,-4 2-3 0,-2 0 1 0,1 3 0 15,-1 1 0-15,-1 5-1 0,-1 0 0 16,-5 0 2-16,1 6-2 0,-4-2 0 16,1 1-2-16,0 1 2 0,-1 1 0 15,1 1 2-15,-3 3-2 0,-2 2 1 16,1 1-1-16,-1 1 1 0,1 4 0 15,0-1-1-15,0 4-2 0,3-2 2 16,-3 1 0-16,2 3 0 16,0-3 0-16,2 2 0 0,-1-1 1 0,1 1-1 15,1 1 0-15,5 1 0 0,0 3 1 16,5-5-1-16,1 5-1 0,6-1 1 16,4-1 0-16,1 1 0 0,4-1 0 15,1 2 0-15,5-2 0 0,-2 1 0 0,5 1-2 16,1-1 0-16,3 0 2 0,2-3 0 15,3-1 0-15,3 1 0 16,2-3 0-16,0 3-1 0,0-1 1 0,4-2 0 16,3 3 0-16,0-1 0 15,4-1 0-15,-2 4 0 0,3-1 0 16,4 1 0-16,-2 0-1 0,1 2 1 16,1-1 0-16,2-1-1 0,1-1 1 0,1 1 0 15,3-3 0-15,1-1-1 0,-1 0 2 16,5 1-1-16,0-4 1 0,3 0-1 15,2 1 1-15,1-3-1 0,4 0 0 16,0 0 5-16,5-4-3 0,1 1 3 16,2-2 0-16,4-3-1 0,3 0-1 15,5-3 1-15,6-2-1 0,5 0-1 0,5-1-1 16,3-2 1-16,5-3 1 16,1-1-3-16,4 0-4 0,2-2 4 15,-2-1 0-15,8 0 0 0,-3-1 0 16,3 0 1-16,2-1 0 0,2-1-1 0,5 0 2 15,4 0-1-15,3 0-1 16,0 0 0-16,1 0 0 0,1 1 1 0,2 2 1 16,0 0 1-16,3 0-1 0,-2 0 0 15,6 1-2-15,-2-3-2 0,-2 3 2 16,2-2 1-16,-2 0-1 0,5 1 3 16,-2 1-2-16,0 1-1 0,6-2 0 15,-7 2 0-15,4 1 0 0,-4 1 0 16,0-2 2-16,-1-1-2 0,2 3 1 15,-1-1-1-15,-1-3-3 0,2 2 3 16,-3-1 1-16,-7 1 0 0,4 3-1 16,-1-4 1-16,2 0 0 0,-1-1-1 0,2-2 0 15,0 2 0-15,-2 0 1 0,-1-2 1 16,1 2-1-16,-2-2 0 0,0 2-1 16,-2 0-2-16,0 1 1 15,-3-1 1-15,0 1 1 0,-2-1 0 0,-1 1 1 16,3-1 0-16,1-1 0 15,2-2-1-15,2 0-1 0,0 0 2 16,-2 0-2-16,0 0 1 0,1 0 0 0,1 0 0 16,-4 0-1-16,1 0 0 0,2 0-3 15,-6-1 3-15,3 0 2 0,-6 1 2 16,1 0 1-16,-3 0 4 0,3 0-2 16,0 0-1-16,1 0-6 0,4 0 1 15,-5 0-1-15,5-2 1 0,0 0-1 0,2 1 1 16,4-3 2-16,4 2-3 15,5-1 0-15,-1 0-4 0,2 3 4 16,0-3 1-16,2 2 0 0,2 1 1 0,1-2 1 16,4 0-3-16,2-1 0 0,-1-1 0 15,1 4 0-15,4-3 0 0,1 3 1 16,3 0 2-16,3-1-3 0,2 1-1 16,1-2 1-16,-1 1 2 0,2 1 2 15,-1 0 0-15,2 0-4 0,-1 0-2 16,-3 0 2-16,1 0 1 0,-1-2 1 15,2 2 0-15,1 0-2 16,-1 0-3-16,0 0 3 0,-2 0 2 0,1 0 1 16,-1 0-1-16,0 2-2 0,2-1-1 0,0 1 1 15,1-1 0-15,2 0 2 16,2 1 1-16,0 0-3 0,1-1-5 16,1 0 5-16,-5 0 1 0,4 1 1 15,-1 0 0-15,-3-2-2 0,5 2-1 16,-4-1 1-16,-1 1 1 0,0-1 1 15,2 0 0-15,1 0-2 0,-2 0-5 0,1-1 5 16,-1 0 2-16,-1-3 0 16,1 0 3-16,-1-3-5 0,3-2-3 0,-2 0 3 15,4-3 3-15,1-1-1 0,2 2 2 16,3-3-4-16,-2-1-5 0,-1-1 5 16,0 0 1-16,-3-5 2 0,2 2-3 15,-1-3-1-15,-2-1 1 0,-2-3 0 16,-3 0 1-16,-4-3 1 0,-1-2-2 15,-2-4-6-15,-8-3 6 0,-4-2 0 16,-4-2 3-16,-8-5-1 0,-7-3-2 0,-7-4 0 16,-9-3-1-16,-8-1 1 15,-11-2 1-15,-11-3 1 0,-5-2 1 16,-12-1 0-16,-7-1 2 0,-9-5 2 16,-12 1 0-16,-6-5-3 0,-14-1 0 0,-3 0 0 15,-16-5-1-15,-12-1 0 16,-8 2-1-16,-11-2 0 0,-6 4 0 0,-13 0-2 15,-10-1 0-15,-8 5 1 0,-11-1-1 16,-7 3-3-16,-11 2 3 0,-3 2 0 16,-3 1 2-16,-9 3-2 0,-2 4 5 15,-6-2-5-15,-7 4 1 0,-1 4-1 16,-7 2 0-16,-1 1 3 0,-4 4-1 16,-2 2-2-16,-3 2-1 0,-3 3 0 15,-3 2 1-15,-5 2 1 0,-2 4 2 16,-5 0-3-16,1 4-2 15,1 1 2-15,1 1 5 0,1 4 4 0,-2 3-7 16,1-2-1-16,0 5-1 0,1-1 3 16,-2 2-2-16,-2 1-1 0,6 2-4 15,-3 1 4-15,3 1 1 0,-2 3 3 16,0 2-4-16,0 3-2 0,-3 2 2 0,-4 0 1 16,-1 1 1-16,-3 3-1 15,1 2-1-15,3 3-5 0,1 0 5 0,0 4 3 16,-1 0-3-16,2 1-1 15,-3 3 1-15,0-3 1 0,1 1 0 16,-5 0-1-16,5-1-3 0,0 0 3 0,2-2 1 16,1 2 3-16,-3-4 2 0,1 2-6 15,-3 0 3-15,1-3 2 0,0 4 2 16,-5-5-7-16,4 2 4 0,-3 0-4 16,-2-2 5-16,2 1 0 0,-6-3-5 15,0-2-2-15,3-1 2 0,-1-3 3 16,6 0 1-16,-3-1-4 0,8-5-4 15,4 2 4-15,0-3 3 0,7 2 1 16,-3-2-4-16,3 1-3 0,-1 0 3 16,0 1 2-16,0 1 0 0,-1-1-2 15,5 1-7-15,-1 2 7 0,5-2 3 16,2 4 0-16,-3 0-3 0,4 0-2 16,2 0 2-16,-3 3 0 0,2 2 3 0,-5-1-3 15,2 2-4-15,4 1-1 0,3-1 5 16,4 6 5-16,0-3-2 0,4 4-1 15,-1-1-2-15,3 5-5 16,2 0 5-16,3-1 2 0,-1 6 0 0,4 2 0 16,-6 1-2-16,4 6-7 0,-3-2 7 0,5 6 2 15,-1 2 0-15,3-1 0 16,-3 5-2-16,4-1-1 0,-1 1 1 16,1 2 0-16,3 2 0 0,1 3 1 15,-1 2 0-15,1 3-1 0,1 3-7 16,1-2 7-16,2 1 0 0,2 2 0 0,9-1 4 15,4-3-2-15,5-1-2 16,6-3-4-16,0-6-14 0,-1-9-49 16,-5-14-116-16</inkml:trace>
  <inkml:trace contextRef="#ctx0" brushRef="#br0" timeOffset="181963.58">29502 8085 130 0,'0'0'76'15,"0"0"-14"-15,0 0-36 0,9-66 11 16,2 44 4-16,-3-4-8 0,2-2-2 16,3-1-1-16,-5 1-5 15,2 4 7-15,-3 4-4 0,2 2-5 0,-3 5 3 16,2 4-5-16,-3 3 4 0,-4 3-10 16,0 2-6-16,0 1 0 0,-1 0-3 15,3 1-1-15,0 4-2 0,1 4 0 16,0 4 6-16,-3 3 2 0,1 6-4 15,0 4 0-15,-2 5-2 0,0 6 1 16,-5 4-1-16,-4 2-3 0,-2 3 1 16,-4-3-1-16,-1-3 1 0,2-2 0 15,3-5-2-15,6-8 0 0,5-6-1 16,3-6 0-16,10-7-1 0,6-6-2 16,10-9-5-16,5-9-7 0,10-8-8 15,-3-7-28-15,2-1-40 0,-7-2-86 16,-12 3-109-16</inkml:trace>
  <inkml:trace contextRef="#ctx0" brushRef="#br0" timeOffset="182104.32">29803 7653 313 0,'-35'-88'129'15,"5"51"-100"-15,5 5-11 0,8 10 49 16,10 6-12-16,5 8-26 0,2 3-22 16,6 3-1-16,7 1 4 0,8 1-10 15,7 10-6-15,5 6-13 0,0 6-34 16,-1 5-70-16,-7-5-86 0</inkml:trace>
  <inkml:trace contextRef="#ctx0" brushRef="#br0" timeOffset="182443.74">29900 7880 430 0,'0'0'41'0,"0"0"-12"16,0 0 33-16,56 58-7 0,-42-40-25 15,-6 1-3-15,-1 6-16 0,-7 1-5 16,-3 2 0-16,-9 3-1 0,-4-3-2 15,-1 1 1-15,0-2-2 0,0-6-1 16,2-7 0-16,9-4-1 0,3-5 1 16,3-5-1-16,3 0 1 0,5-11 1 15,6-5 2-15,6-6-4 0,5-6 1 16,-1-1-1-16,1-1 1 0,-2-2-1 16,0-1 1-16,0-1 1 0,-1-1-1 15,7 1 5-15,-3 5 13 0,1 7 4 16,0 7-5-16,-6 8-5 0,-4 4 0 15,-1 3 1-15,-1 6-3 0,-3 3-2 0,-4 9-2 16,3 6 2-16,-7-1-1 16,0 7 0-16,-1 1-2 0,1 0-5 0,-2 1-1 15,0-4 1-15,3-2-2 16,5-3 1-16,3-4-25 0,9-1-20 0,2-4-35 16,5-4-35-16,3-6-116 15</inkml:trace>
  <inkml:trace contextRef="#ctx0" brushRef="#br0" timeOffset="183445.1">30758 7903 467 0,'0'0'44'0,"-19"-68"-12"0,13 53 33 16,0 6 4-16,-2 5-26 0,2 1-13 16,-3 3-5-16,1 9-10 0,-7 5-9 15,1 7-2-15,-2 3-2 0,-1 6 0 16,1 0 0-16,-1 1-1 0,2 2 0 0,6-4-1 15,0 0 0-15,4-4-1 0,3-3 0 16,2-2-4-16,3-6-20 0,4-3-6 16,4-5 4-16,3-5 7 0,5-1-5 15,1-11 7-15,6-4 2 16,-3-5-3-16,4-5-1 0,-5-3 14 0,0-6 3 16,-2-3 2-16,0-6 1 0,-4-4 0 15,1-3 0-15,-3-5 4 16,1-2 3-16,-1-2 6 0,2 3 7 0,-3 5 4 15,0 7-6-15,-3 12-6 0,-5 8 1 16,-2 8 1-16,-2 9 3 0,-1 4 5 16,0 3 1-16,-1 1-5 0,-3 9-15 15,-5 7-2-15,-5 6 1 0,2 9-1 16,-5 5 1-16,-4 6 0 0,2 4-2 16,0 3 0-16,0 4 0 0,2 1 0 15,3-1 2-15,7-3-1 0,-2-6-1 16,9-4 0-16,0-7 1 0,6-6-1 0,4-3 0 15,1-7-4-15,5-6-2 0,-2-4-1 16,5-8-7-16,2 0 7 0,2-11 2 16,5-5-2-16,0-5 1 15,-1-4 4-15,0-5 1 0,-5-2 1 0,-1-5 0 16,-2-3 0-16,-6-5 0 0,-3 0 1 16,-2 2 0-16,-4 6 0 0,-3 9 2 15,-1 13 0-15,0 9 3 0,-2 7 4 16,-4 12-4-16,-2 6-6 0,-4 11-1 15,-1 6 1-15,0 3 0 0,4 2 3 16,3-1-1-16,5-3 1 0,3-2 0 0,7-4-2 16,8-3 0-16,3-5-1 15,2-4 2-15,1-6-1 0,4-7-1 0,0-6 0 16,-2-3 1-16,2-6 0 16,-5-7-1-16,-4-3-1 0,-1-2 0 0,-2-2 1 15,-1-1 0-15,-1-8 0 0,-1-1 2 16,3-6-1-16,2-7 0 0,1 1 0 15,1-1 1-15,-1 5-1 0,-3 11 2 16,-3 10 2-16,-2 12 0 0,-6 4-4 16,-2 4-1-16,2 8-1 0,-3 6-1 15,-1 12 2-15,-5 5 0 0,-5 6 1 16,-6 6-1-16,-3 2 2 0,-3 2-2 16,1 0 1-16,2 2 1 0,-1-1 1 15,0-2-2-15,2 3-1 0,2-4 0 16,5-4 0-16,0-3 0 0,3-9 0 15,1-8 1-15,4-5-1 0,1-7 1 16,1-6-1-16,-1-3 1 0,1-3 1 0,-2-7 7 16,2-10 5-16,1-5-7 0,0-7 2 15,1-4-2-15,6-8-1 0,0-8-1 16,7-6-2-16,0-3-3 0,3-2 0 16,2 6 2-16,2 9-1 0,5 8-1 15,2 9 0-15,1 5 0 0,2 8 0 16,1 8 0-16,-3 7-2 0,-9 3 1 15,-2 6-3-15,-3 3 3 0,-4 5 1 16,-7 2 0-16,-4 4 0 16,-2 4 0-16,-13 1 0 0,-5 3 1 0,-7 0 0 15,-6 1 0-15,-5-1-1 0,1-3-18 16,-1-2-13-16,10-4-20 0,6-7-27 0,12-9-11 16,7-4-40-16,3-6-91 15</inkml:trace>
  <inkml:trace contextRef="#ctx0" brushRef="#br0" timeOffset="183587.04">31603 7912 365 0,'0'0'277'15,"0"0"-217"-15,0 0 6 0,0 0-6 16,0 0-45-16,0 0-15 0,42-53-11 16,-33 48-66-16,-8-2-59 0,-2 5-137 15</inkml:trace>
  <inkml:trace contextRef="#ctx0" brushRef="#br0" timeOffset="183887.68">29578 8767 152 0,'0'0'352'15,"0"0"-336"-15,0 0-1 0,0 0 26 0,0 0-5 16,79 12 0-16,-24-25 2 16,15 0-6-16,11-5-10 0,16 1 7 15,13-2-2-15,16-5-8 0,11 0-3 0,12-2 2 16,9 2 3-16,11-1-2 0,3 3-8 16,2 1-7-16,-6 4 10 0,-9 2-4 15,-7-1 2-15,-17 5-12 0,-18 0 0 16,-22 4 0-16,-23 0 1 0,-23 1-1 15,-25 5-10-15,-18-1-35 0,-16 2-34 0,-19 0-31 16,-11 4-25-16,-4 0-120 0</inkml:trace>
  <inkml:trace contextRef="#ctx0" brushRef="#br0" timeOffset="183961.68">31663 8554 291 0,'0'0'131'0,"0"0"-117"15,58-5-9-15,-40-7-5 0,-5 0-122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941.31" units="1/cm"/>
          <inkml:channelProperty channel="Y" name="resolution" value="1658.24902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4-10-15T09:08:47.3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24537 5182 258 0,'0'0'76'16,"0"0"-20"-16,0 0 3 0,-27-60 2 15,22 45 9-15,3 4-19 0,2 1-11 16,0 3-8-16,0 3-7 0,0 4 1 16,2-1-3-16,2 1-6 0,4 1-9 15,4 8-7-15,4 6 4 0,4 6-1 16,-2 4 2-16,7 8 2 0,-2 0-4 16,-2 8 0-16,5-1-4 0,-4-1 8 15,3 1-6-15,-6-3 2 0,0-3-1 16,0-1-2-16,-5-4 1 0,-1-1-2 15,-5-3 0-15,0-6 2 0,-4-4 0 16,-1-6-2-16,-1-2 0 0,-1-4 0 16,0-2 0-16,-1-1 0 0,0 0 0 0,0 0 0 15,0-6-3-15,-2 1-9 0,-1-6-27 16,1-2-26-16,2-3-8 16,0-6-46-16,0-4-64 0,0-1-118 0</inkml:trace>
  <inkml:trace contextRef="#ctx0" brushRef="#br0" timeOffset="232.96">24826 5007 305 0,'0'0'35'0,"0"0"13"0,0 0 26 15,9-54-8-15,-9 51-11 0,0 3-13 16,0 5-16-16,0 8-19 0,-4 12-5 16,-7 11 5-16,-5 5 1 0,-4 3 3 15,-5 6 1-15,-4 2 0 0,-3 0-3 16,-1 0-2-16,-1-1-1 0,0-2-3 0,-1-6 0 15,1-3 0-15,1-3 3 0,3-4 2 16,3-4-2-16,5-6-1 16,1-3-1-16,6-4-1 0,2-4-1 0,3-4-2 15,6-1 0-15,2-3 0 0,2-4-2 16,4-4-34-16,8-7-19 0,9-11-32 16,2-2-119-16</inkml:trace>
  <inkml:trace contextRef="#ctx0" brushRef="#br0" timeOffset="724.09">25406 5355 387 0,'0'0'114'16,"0"0"-85"-16,0 0 29 0,0 0-2 16,-11-66-12-16,11 44-14 0,1-2-5 15,5 1 1-15,1-2-9 0,2 6-5 16,2 2 0-16,0 7-2 0,0 3-4 0,2 6-4 15,1 1-1-15,5 8-1 0,4 6-1 16,-3 8 0-16,1 3 1 16,2 6-1-16,-3 0 1 0,1 0 0 0,-2-2 0 15,-1 0 0-15,2-6 1 16,0-3-1-16,-1-3 1 0,-2-7 2 16,0-4-1-16,2-5-1 0,2-1 7 0,2-10 5 15,1-5 0-15,2-6 2 0,-2-3-5 16,-3-3 1-16,-3 0 7 15,-5-3-9-15,2-1 0 0,-6-2 0 0,-1-2-3 16,1-3-2-16,-6 3-2 0,-2 7-2 16,-1 8 0-16,0 8-1 0,0 7-9 15,0 3-18-15,0 2-14 0,4 0-34 16,9 0-71-16,4-2-108 0</inkml:trace>
  <inkml:trace contextRef="#ctx0" brushRef="#br0" timeOffset="1151.21">26641 5145 111 0,'0'0'288'0,"-13"-63"-260"0,7 41 14 16,1 5 28-16,1 6-12 0,2 6-12 15,0 1-7-15,1 2-6 0,1 2-8 16,0 11-11-16,0 9-13 0,0 10-1 0,0 8 6 16,2 4 6-16,2 5 1 15,1 1 1-15,-2-1-2 0,0-1-1 0,-3-1 4 16,0-3-7-16,-8-2-4 0,-1-1 9 15,-2-2-8-15,-5-5-1 0,0-4 0 16,0-7 6-16,1-6 1 0,1-3-8 16,0-6-1-16,-2-2 4 0,3-4 5 15,-4 0-1-15,2-4-3 0,-1-2-3 16,1-3-2-16,1-1-1 0,2-2-1 16,3 2 0-16,-1-2-18 0,7 1-16 15,3-4-18-15,0-1-28 0,6-5-27 16,4-4-56-16,-2-3-119 0</inkml:trace>
  <inkml:trace contextRef="#ctx0" brushRef="#br0" timeOffset="1533.64">26576 5185 316 0,'0'0'134'0,"0"0"-84"16,0 0-4-16,0 0 25 0,0 0-16 15,53-46-24-15,-40 53-5 0,1 8-5 16,2 8-3-16,1 4-1 0,-1 10 1 15,3 1-5-15,-2 1 2 0,0 0-3 16,0-1-2-16,0-4-3 0,-2-4-1 16,-1-4-6-16,-2-5 5 0,0-3-4 15,-3-4-1-15,0-4 2 0,-2-2-1 16,1-3 0-16,-5-3 1 0,2-2 1 16,0-3 1-16,-1-7 4 0,1-5 5 0,-1-3-2 15,0-7-6-15,-2-2 0 16,-1-6-1-16,-1-4 0 0,0-4-1 15,0-6-3-15,-1-2 2 0,-3-3-1 0,-2 1 0 16,1 3-1-16,2 9 0 16,0 6 1-16,1 9-1 0,2 6 1 0,0 8-1 15,0 2 0-15,2 3 0 16,4 1 1-16,3-1-1 0,4 1 0 0,5 3-2 16,3 0 1-16,4 1-1 0,2 0 0 15,3 6-1-15,3 5-15 0,6 2-24 16,5-1-26-16,4-2-62 0,-1-3-90 15</inkml:trace>
  <inkml:trace contextRef="#ctx0" brushRef="#br0" timeOffset="1957.79">27983 4810 489 0,'0'0'109'0,"0"0"-90"15,0 0 18-15,0 0 13 0,0 0-22 16,0 0-7-16,0 0-8 0,0 0-10 0,-52-29-3 16,36 44-1-16,0 3 1 0,-1 9 0 15,0 2 0-15,-6 4 0 0,0 5 0 16,-6 3 1-16,-2 4 1 0,-2 3-1 16,-1 1 2-16,1 1 0 0,0 2-1 15,4 1 1-15,5 0 0 0,4 0 3 16,6-2-4-16,6-1-1 0,6-1 3 15,2-2-2-15,10-2-2 0,7-4 7 16,3-2-4-16,4-4 0 0,1-5-3 16,3-5 13-16,0-2-9 0,-2-5-1 0,1-6 4 15,-6-3-4-15,-2-7 9 0,-5-2-4 16,-3 0-2-16,-5-1 4 0,-3-3 10 16,-1 1-3-16,-1-3-3 0,-1-1 1 15,0-1-2-15,-1 1-4 16,-3 0-3-16,1 0-2 0,-1-1-3 0,-3 2-1 15,3 1 0-15,-2 1 0 16,-1-2-1-16,0 2-5 0,-2 3-15 0,0-1-15 16,0 0-18-16,-3 0-37 0,3-8-52 15,0-2-210-15</inkml:trace>
  <inkml:trace contextRef="#ctx0" brushRef="#br0" timeOffset="3402.12">28303 5128 123 0,'0'0'252'0,"0"0"-207"16,0 0-14-16,0 0 22 0,0 0 14 15,3-53-24-15,-6 46-15 0,0 1-9 0,-2 1-5 16,-4 0-3-16,2 2-4 0,-3 1-1 16,1 2-2-16,-2 0 2 15,-3 6 0-15,1 7-3 0,-3 3-1 0,1 5-1 16,-1 7 0-16,3 1 1 15,-1 6 1-15,3-1-1 0,4 3 0 16,-1-4 0-16,4 0-1 0,3 0 0 0,0-5 0 16,1-1-1-16,3-4 2 0,4-3 0 15,3-2-2-15,1-6 1 0,2-1 0 16,0-4 0-16,0-3 3 0,2-2 1 16,-1-2 0-16,2-1 1 0,0-5 8 15,1-4 4-15,1-2 0 0,-1-2 0 16,0-4-3-16,0-2 1 0,0-2 1 15,-3-2-3-15,0-3 1 0,-4-2-1 16,-2-3 0-16,-3-3-1 0,-3 0-4 16,-2-2-3-16,0 2-2 0,-7 4 0 15,-1 5-2-15,-2 3-1 0,-2 3-1 16,0 7-1-16,0 0 0 0,3 4 0 16,0 4-1-16,4 2 1 0,2 2-2 15,3 1-9-15,0 1-16 0,3 9-17 16,8 3-35-16,5 5-15 0,4 1-16 15,3-5-114-15</inkml:trace>
  <inkml:trace contextRef="#ctx0" brushRef="#br0" timeOffset="3753.08">28679 5393 378 0,'0'0'244'0,"0"0"-208"15,0 0-9-15,0 0 27 0,0 0 9 16,0 0-33-16,0 0-15 0,0 0-9 16,32 23-1-16,-28-12-1 0,2 4 0 0,-5 0 0 15,-1 3-3-15,0-1 1 16,-5 3 0-16,-2 0 0 0,-5 2-1 0,-3-1 1 16,-3 1 0-16,-3-2 0 15,-2 1-1-15,2-4 0 0,-1-2 2 0,4-4-1 16,2-3-2-16,0-2 1 15,5-3 0-15,5-1 3 0,-1 0 3 0,2-2 3 16,3 0 3-16,-1 0 2 0,-1-2 0 16,2 1-6-16,0-1 0 0,0 0-4 15,0-1-1-15,2-1-2 0,-1 1-2 16,0 0-1-16,1 1 0 0,0-1-11 16,0-1-20-16,5 1-16 0,4-6-33 15,1-2-58-15,0-1-139 0</inkml:trace>
  <inkml:trace contextRef="#ctx0" brushRef="#br0" timeOffset="8074.49">29192 5205 240 0,'0'-16'53'0,"0"11"17"0,0 0-34 15,2 1 5-15,1 2 10 0,1 1-7 16,4 1-15-16,1 0-14 0,3 7-4 15,4 3-3-15,3 5 3 0,3 5 2 16,-3-1 4-16,-1 4-4 0,-2-3 0 16,-5-1-3-16,-3-1-1 0,-3-4-4 15,1 1-1-15,-4 0-2 0,-2-4 0 0,0 1 0 16,-2 0 0-16,-5-1-1 0,1-1 0 16,-3-1 1-16,1-1-1 15,-4-1 1-15,5-1 0 0,-4-4-1 0,2 0 1 16,1 0-1-16,2-2 0 15,-3 0 0-15,3 0 0 0,-3 0 0 16,2-3 0-16,-2-1 1 0,3 0-1 16,-1-1 3-16,0 0 0 0,3-1 1 0,-4 1-1 15,2-2 0-15,3-2 1 0,-2 1 0 16,2 3 1-16,0-2-2 0,1 2 1 16,1-1-2-16,0 0 0 0,-1 0-1 15,-1 0 0-15,3-1-1 0,-3 0-1 16,2 2 1-16,0 1-1 0,-2-1 1 0,2 2-1 15,0-2 0-15,1 2 0 16,-1-2 0-16,1 1 0 0,0-1 0 0,-1 1 0 16,0 1 0-16,1-1 0 15,-2 1 0-15,0 0 0 0,1-3 0 16,0 2 1-16,0-1-1 0,0 0 0 0,1-1 1 16,-2-3 0-16,1 0 1 0,1-1 2 15,0 1-1-15,0 0 1 0,0-2 2 16,0 4 1-16,3-2 0 0,1 1-2 15,3 1 0-15,-2-1-2 16,3 0 1-16,-3 1-2 0,3 0 0 0,0 1 1 16,0-2-1-16,1 2 0 15,1 1 1-15,-1-2-2 0,3 2 2 0,-2-2-2 16,2 3 1-16,-1-1 1 0,-1-1-2 16,0 1 2-16,1 0-1 0,-2 1 1 15,2 0-1-15,1 0 0 0,-3 1 0 16,3 2-2-16,-1 0 1 0,-2 1-1 15,3 0 0-15,-2 0 0 0,1 2 1 0,1 0-1 16,-3-1 0-16,2 2 0 16,2-3 0-16,-3 0 0 0,3 0 0 15,2 0 1-15,1 0 0 0,1-2 0 16,0-2 1-16,-2-2 1 0,0 0 6 16,0-1 0-16,-2-1-1 0,-3 1 1 0,1 0 1 15,2-2-3-15,-5 3 0 0,1 0-2 16,-4 1-2-16,1 1-2 0,-2 1 1 15,-1-1-2-15,-2 0-1 16,-1 4 1-16,0-2-5 0,0 2-26 0,0 0-27 16,0-1-55-16,0-5-50 0,0-3-175 15</inkml:trace>
  <inkml:trace contextRef="#ctx0" brushRef="#br0" timeOffset="10559.09">29860 4872 264 0,'0'-17'178'0,"1"4"-141"16,7-1-6-16,-1 2 24 16,3 2 2-16,3 0-21 0,-1 0-15 15,6 3-7-15,2 0-2 0,0 3 2 16,0 2 0-16,-1 2 0 0,3 0-4 0,-3 6-5 16,-4 2-1-16,-3 2 0 0,-2 3 0 15,-6 1-4-15,-3 5 0 0,-1 2 0 16,-6 4 1-16,-10 2 0 0,0 0-1 15,-7-2 0-15,-2-2-2 0,5-4-1 16,-4-4 2-16,5-3 1 0,6-7 0 16,6-2 2-16,6-2 1 0,1-1-1 15,0 0 3-15,4-2 10 0,8-4 8 16,4-4 2-16,3-1-16 0,10 0-5 16,-2 1-2-16,0 2 0 0,-1 0-1 15,-6-1 1-15,-1 5-1 0,-1-1 1 16,-3 2-1-16,0 1-1 0,-6 0 0 15,3 2-4-15,1 0-32 0,0 0-32 16,-3-1-32-16,2-4-77 0,0-1-111 16</inkml:trace>
  <inkml:trace contextRef="#ctx0" brushRef="#br0" timeOffset="10859.82">30319 4566 387 0,'0'0'146'0,"0"0"-116"0,49-50-18 16,-21 47 31-16,5 3 0 0,6 5-20 15,4 11-6-15,-2 7-5 0,-4 6-6 16,-1 6 3-16,-10 6 3 0,-5 3-5 16,-7 5-2-16,-5 3 2 0,-9 1-1 15,-3 4 1-15,-13 3-5 0,-7-5-1 16,-1 0 1-16,-6-4-2 0,-4-4 3 15,-1-2-1-15,-4-5-2 0,0-4 2 0,0-3 1 16,-3-5-3-16,5-4 3 0,2-3-3 16,2-6-1-16,4 0 1 0,5-5-2 15,1-2 4-15,6-2-5 0,2-2 0 16,3-3-48-16,-4-2-32 0,3-8-107 16</inkml:trace>
  <inkml:trace contextRef="#ctx0" brushRef="#br0" timeOffset="11376.4">23882 6393 238 0,'0'0'193'16,"0"0"-176"-16,9-55 1 0,-5 48 46 16,0 3 7-16,-2 1-22 15,0 2-9-15,5 1-18 0,6 3-13 0,6 9-4 16,8 6 0-16,1 5 11 0,4 4 2 15,-3 1 1-15,0 2-4 0,2-4-1 16,-6 0 2-16,0-3-2 0,-6-2-5 16,-2-3-6-16,-3-1-2 0,-2-2 1 15,-6-2-2-15,-1-1 0 0,-1-3 0 16,-3-4-3-16,0-1-23 0,0-4-33 16,-1 0-35-16,2-11-51 0,-1-3-102 15</inkml:trace>
  <inkml:trace contextRef="#ctx0" brushRef="#br0" timeOffset="11666.13">24494 6202 479 0,'0'0'31'16,"0"0"-3"-16,0 0 25 0,0 0-22 16,0 0-18-16,0 0-6 15,-61 32 4-15,44-10 0 0,-3 1-3 0,3 2 1 16,0 5-2-16,-1-3 0 0,3 1-3 15,1-1 7-15,0-5 0 0,7-2-4 16,0-4-1-16,3 1-3 0,0 3-1 16,2 0 8-16,2 2 9 0,0 3-4 15,6 0-2-15,-2 1-3 0,4 5-1 16,-3 0 1-16,-2 1-5 0,1 2 6 0,0-1-2 16,-2-1-6-16,1-1-3 0,-3 1 2 15,1-3-1-15,-1-1 1 16,0-4-2-16,1-4 0 0,-1-3-2 15,4-3-8-15,-3-4-56 0,3-8-54 0,-2-3-142 16</inkml:trace>
  <inkml:trace contextRef="#ctx0" brushRef="#br0" timeOffset="12043.3">25060 6696 627 0,'0'0'42'0,"0"0"-41"0,-13-58 8 15,21 36 42-15,2-3-5 0,7 0-14 16,5 0-13-16,1 4-16 0,0 3-1 0,1 4 0 16,-3 5 6-16,-3 7 0 0,-5 2-3 15,0 0-2-15,-2 12-2 0,1 5 1 16,4 2-1-16,-3 6 0 0,0-2 1 15,-3 4-1-15,1-1 0 0,1-2-1 16,-2-2 0-16,2-2 0 16,3-3 0-16,-2-6 0 0,3-3 0 15,0-5 1-15,2-3 4 0,2-1 9 0,-2-9 4 16,4-3-1-16,2-6-5 0,-2 1-3 16,-3-3 0-16,-1-1-2 0,-2-1-1 15,-1-3-1-15,1 0-3 0,-5-4-1 16,-3 1-1-16,-1 4-2 0,-4 0-17 15,-2 6-22-15,-1-2-44 0,2 1-102 0,0 2-197 16</inkml:trace>
  <inkml:trace contextRef="#ctx0" brushRef="#br0" timeOffset="12483.91">26457 6544 312 0,'0'0'172'0,"0"0"-166"16,12-56 7-16,-9 51 52 0,-3 5-4 15,1 2-20-15,2 9-30 0,-1 13-6 16,2 9 10-16,-2 8 12 0,2 5 11 16,-2 0-12-16,0 3-8 15,-2-3-7-15,-2 1-3 0,-3-2 1 0,-3-4 5 16,-4-4-4-16,-1-5-4 0,-2-8 0 15,0-2 0-15,-1-5 0 0,0-5 1 16,0-5 2-16,0-4-2 0,2 0-3 16,-3-3-1-16,-2-3-2 0,1-2 0 15,-1-5-1-15,1 1-13 0,4-3-20 16,1-5-14-16,4 1-26 0,0-8-22 16,4-5-52-16,3-1-94 0</inkml:trace>
  <inkml:trace contextRef="#ctx0" brushRef="#br0" timeOffset="12800.12">26394 6575 376 0,'0'0'97'16,"0"0"-53"-16,0 0 12 0,60-14-7 15,-41 30-21-15,3 6-1 16,-1 5-1-16,1 4 2 0,0 4-6 0,-2 2-1 16,-1 1-2-16,-2-2-2 0,0-1-1 15,-1-1-6-15,-2 0-2 0,-2-6-6 16,-2-6-1-16,1-4 4 0,-2-3 1 15,-1-4-6-15,-1-5 3 16,-2-3 0-16,-2-3 3 0,0-2 1 0,2-9 8 16,1-4 8-16,0-7-12 0,0-3-6 15,-3-5-2-15,0-3-1 16,-1-8 1-16,-1-4-1 0,2-6-1 0,2-2 0 16,1 0 0-16,2 6 0 0,2 7-1 15,2 12 0-15,2 5-2 0,1 10-1 16,6 3 1-16,3 4-6 0,9 6-18 15,5 0-9-15,8 5-12 0,3 2-36 16,2 3-29-16,0-3-77 0,-11-4-144 16</inkml:trace>
  <inkml:trace contextRef="#ctx0" brushRef="#br0" timeOffset="13046.03">27534 6395 466 0,'0'0'82'0,"0"0"-52"0,0 0 24 15,0 0 7-15,0 0-30 0,-54-28-17 0,34 46-8 16,-1 9-2-16,-4 6 7 16,2 6 15-16,0 10-7 0,-3 4-6 15,-2 9-2-15,-4 4 2 0,1 1-3 16,-2 4-6-16,3-2-1 0,3 0 2 0,7-6-3 16,5-5-1-16,7-5 1 0,6-6-2 15,6-2 0-15,9-5 0 0,13-7-1 16,7-9-14-16,12-10-45 0,10-9-12 15,7-9-57-15,-4-10-147 0</inkml:trace>
  <inkml:trace contextRef="#ctx0" brushRef="#br0" timeOffset="13445.81">27755 6625 225 0,'0'0'285'16,"0"0"-251"-16,0 0-2 0,0 0 25 15,0 0-17-15,0 0-33 0,0 0-6 0,0 0 5 16,-12 67 7-16,9-29 4 15,0 2-1-15,-2 0 0 0,1 2-1 16,2-4-1-16,1-3-6 0,1-1 0 16,4-7-4-16,6-4-1 0,3-5 4 15,3-6 0-15,2-5 5 0,2-6 3 16,3-2 3-16,-1-9 3 0,1-5-3 16,-3-3-6-16,-2-4 2 0,-4-3-2 15,-5-6-1-15,-5-3-2 0,-2-5-2 16,-2-5-2-16,-2-1-4 0,-5 0 0 15,-2 8-1-15,0 6-6 0,-1 7-14 0,5 8-12 16,1 8-10-16,4 3-20 0,3 2-38 16,6 3-56-16,3 0-112 0</inkml:trace>
  <inkml:trace contextRef="#ctx0" brushRef="#br0" timeOffset="13609.76">28134 6812 242 0,'0'0'210'0,"9"66"-167"16,-4-45 34-16,-2-2 7 0,-1-1-22 15,-2 5-21-15,-1-1-13 0,-4 1-13 16,-7 2-6-16,-3 2-3 0,0-2-3 0,-5 0-1 16,-2-2-1-1,1-4-1-15,3-3 0 0,6-3-14 0,2-7-36 16,7-5-16-16,3-3-41 0,0-9-89 16</inkml:trace>
  <inkml:trace contextRef="#ctx0" brushRef="#br0" timeOffset="13938.06">28561 6702 535 0,'0'0'66'0,"0"0"-65"16,0 0 14-16,42 66 28 16,-31-38-3-16,3 0-10 15,-8 2-12-15,-2-1-7 0,-3-1-7 0,-1-1 5 16,-2-2-2-16,-4 0-3 0,-6-3-2 15,2-3 0-15,-5-3 0 0,-1-4 1 16,-1-5-3-16,-1-3 1 0,1-4 1 16,1-2 1-16,-1-8 0 0,3-3-1 0,-1-6 3 15,2-2 5-15,2-3 2 0,3-6 1 16,3-2-2-16,2-2 0 16,3-6-1-16,6 3-3 0,4-1 2 0,7 6-2 15,5 4-2-15,1 5-1 16,6 3-2-16,5 5-2 0,2 3 0 0,2 2 0 15,2 2 0-15,-4 2-12 0,3 3-34 16,-2 1-32-16,-6-1-31 0,1-1-82 16,-7-3-132-16</inkml:trace>
  <inkml:trace contextRef="#ctx0" brushRef="#br0" timeOffset="14362.72">29010 6406 359 0,'0'0'130'0,"0"0"-110"16,51-47 10-16,-34 45 40 15,2 2-25-15,-2 7-13 0,-3 5-7 16,-3 5-10-16,-8 5-8 0,-3 1-1 0,-7 2 0 16,-6-2 0-16,-7 0 0 0,0-3-1 15,1-2 0-15,5-5 0 0,6-5 4 16,4-4 3-16,4-3-2 0,2-1-3 16,10 0-4-16,10-5 3 0,11-4-2 15,4 0-4-15,5-5-12 0,0 3-19 16,2-4-6-16,-5 0-7 15,0-2-21-15,-6-1-38 0,-5-2-7 0,-5 0 27 16,-10-2 23-16,-5 1 29 0,-8 0 28 16,-1 0 3-16,-9 1 25 15,3-1 28-15,-4 5 1 0,5 1 7 0,2 5-3 16,3 3 6-16,1 4-10 0,8 3-10 16,4 2-14-16,8 10-23 0,2 6-3 0,7 7 0 15,-4 9 2-15,0 4 0 0,-7 3 0 16,-1 2 3-16,-8 0 4 15,-5 4 1-15,-4 2-2 0,-12 1 1 16,-6-1 4-16,-9-1-11 0,-7-2-5 0,-6-7 0 16,-8-2 0-16,-1-5-1 0,0-3-2 15,3-3 2-15,4-7 0 0,6-3-3 16,3-5-32-16,5-5-28 16,0-6-44-16,8-7-221 0</inkml:trace>
  <inkml:trace contextRef="#ctx0" brushRef="#br0" timeOffset="15014.05">24480 7646 110 0,'0'0'282'0,"0"0"-274"15,-31-68-1-15,18 55 61 0,0 4-15 16,4 4-11-16,-5 0-12 0,3 5-7 16,0 7-7-16,-3 8-3 0,1 10-4 0,0 10 4 15,6 11 1-15,1 9 1 16,3 8 4-16,2 3-2 0,-1 0 7 0,1-1 5 15,-2-3-15-15,-4-5-1 16,0-1-3-16,0-1-1 0,-5-4-2 16,-2-5-4-16,-2-4-2 0,2-7 0 15,1-4 1-15,1-8-1 0,0-3 0 0,-1-6-1 16,5-6 0-16,-3-2-5 0,-1-4-11 16,2-2-19-16,-3-1-30 0,-3-8-17 15,0-6-44-15,0-1-59 0</inkml:trace>
  <inkml:trace contextRef="#ctx0" brushRef="#br0" timeOffset="15165.95">23903 8104 440 0,'0'0'42'0,"0"0"-13"0,0 0 33 0,52-27-10 16,-24 24-8-16,5-2-3 0,3 4-7 0,0 0-14 15,7 1-13-15,-4 0-4 0,5 0-3 16,-1 2 0-16,4 0-1 0,0 1-40 15,1-3-55-15,-8-6-150 16</inkml:trace>
  <inkml:trace contextRef="#ctx0" brushRef="#br0" timeOffset="15704.95">24595 8319 123 0,'0'0'287'16,"0"0"-264"-16,0 0 13 0,-36-61 30 0,32 53-11 15,3 1-16-15,1 6 0 0,0-1-12 16,1 2-8-16,9 6-10 0,3 7-8 16,7 9 2-16,5 4 4 0,1 6 9 15,0 3 4-15,-2-5-4 0,-2 3 1 16,-5-6-4-16,-1-3-6 0,-4 1-4 15,0-5-3-15,-7 0 1 0,-2-3 0 16,-3-2-1-16,0 0-2 0,-3-3-21 16,0-4-32-16,-3-4-9 0,2-4-41 15,0-7-72-15,3-6-219 0</inkml:trace>
  <inkml:trace contextRef="#ctx0" brushRef="#br0" timeOffset="15908.41">24778 8239 258 0,'0'0'181'0,"0"0"-137"0,0 0 18 16,0 0 9-16,0 0-41 0,0 0-16 15,0 0 12-15,0 0-1 0,-32 65-7 16,20-37-4-16,3 4-1 0,-5-1 2 16,-1 1-8-16,-4 2-2 0,1-1-3 15,-3 0-2-15,3 0-1 0,4-4 1 16,5-3-30-16,4-6-31 15,5-6-43-15,1-7-86 0</inkml:trace>
  <inkml:trace contextRef="#ctx0" brushRef="#br0" timeOffset="16121.2">25122 8425 497 0,'0'0'47'16,"0"0"-16"-16,0 0 13 0,0 0 8 15,0 0-20-15,-13 64 0 0,1-42-4 16,-3 0-9-16,2 2-5 0,-1-3 0 16,-2 1-5-16,1-1-5 0,-2-3-2 15,4-3-2-15,-1-1 1 0,3-3-1 16,4 0 0-16,-3-2-19 0,5-5-37 16,1-4-26-16,1-2-73 0,-2-6-152 15</inkml:trace>
  <inkml:trace contextRef="#ctx0" brushRef="#br0" timeOffset="16347.32">25210 8190 449 0,'0'0'103'16,"0"0"-74"-16,0 0 14 0,51-4 12 15,-31 13-15-15,2 3 2 0,-2 5-5 16,-1-1-15-16,-4 1-8 15,0 1-1-15,-4-1-2 0,1-2-4 0,-1 2-3 16,-5-1-3-16,4-2 0 0,-3-1 0 16,-2-2 0-16,2-1-1 0,-3-1-10 15,4-2-14-15,0-2-44 0,0-5-16 16,1-3-71-16,1-6-54 16</inkml:trace>
  <inkml:trace contextRef="#ctx0" brushRef="#br0" timeOffset="16585.55">25627 8142 248 0,'0'0'181'0,"0"0"-128"16,0 0 5-16,0 0 18 0,0 0-32 0,0 0-24 15,0 0-14-15,0 0-2 0,0 0 1 16,-39 21 8-16,30-1 2 0,3 5-2 16,-1 2 0-16,1 3 5 0,1 1 1 15,-3 2-1-15,1 1-1 0,-2 1-2 16,2 0-1-16,-5 2-5 0,3 1 4 15,-1-4-6-15,-2 2-5 0,5-3-2 16,-2-2 1-16,4-3-1 0,1-3 0 16,-1-4-3-16,4-5-28 0,-1-4-38 15,2-11-50-15,0-4-134 0</inkml:trace>
  <inkml:trace contextRef="#ctx0" brushRef="#br0" timeOffset="17015.54">26241 8066 222 0,'0'0'188'0,"3"-51"-139"0,-3 35-7 15,-3 3 29-15,0 2-9 16,1 6-15-16,0 2-11 0,1 2-5 0,-3 1-9 15,-2 5-10-15,-1 9-8 0,-6 9-4 16,1 11 6-16,0 3 0 0,1 8 5 16,-1 2 3-16,4 1 2 0,-1-3-1 15,3-5 1-15,-1 0-7 0,5-7-4 16,2-1-3-16,2-6-1 16,6-3-1-16,0-5 0 0,4-5-11 0,3-1-24 15,0-6-23-15,3-5-28 0,0-1-56 16,-3-6-96-16</inkml:trace>
  <inkml:trace contextRef="#ctx0" brushRef="#br0" timeOffset="17368.8">26417 8175 144 0,'0'0'309'0,"0"0"-267"16,0 0-1-16,0 0 25 0,52-26-12 15,-41 34-15-15,-4 0-2 16,1 8-12-16,-5-2-15 0,-1 5-3 0,-2 1 1 15,0-1-3-15,-2 3 1 0,-6-4-3 16,3 1-1-16,0-5-2 0,-2-1 1 16,3-5-1-16,2-2 1 0,1-5-2 15,1-1 2-15,0-1-1 0,1-5 3 16,3-6 1-16,2-5-1 0,0-2 3 16,4-5 3-16,1 0-2 0,0-1-1 15,3 0-2-15,1 4 0 0,0-1-1 0,-2 7-1 16,0 4 2-16,0 4 3 15,-3 3 4-15,-2 3 0 0,2 1-1 16,-1 5-4-16,1 5-1 0,-1 1-1 0,1 2-1 16,-3 4-2-16,1-1-1 0,0-1 0 15,-1 2 0-15,-2 1-4 16,1-1-35-16,1 1-29 0,1-2-48 0,-1-6-44 16,-3-2-36-16</inkml:trace>
  <inkml:trace contextRef="#ctx0" brushRef="#br0" timeOffset="17569.33">26810 8286 227 0,'0'0'202'0,"0"0"-143"16,0 0 9-16,0 0 4 0,0 0-23 15,0 0-14-15,0 0 4 0,0 0-3 16,0 0-7-16,-2 52-6 0,-11-31-4 16,-3-1-6-16,-3 1-2 0,0 0-4 0,0 0-4 15,-2 0-2-15,3-5-1 0,4 0-1 16,1-1 0-16,4-6 1 0,4-1 0 15,2-4-24-15,3-4-22 16,0 0-33-16,2-7-18 0,5-6-76 0,1-1-119 16</inkml:trace>
  <inkml:trace contextRef="#ctx0" brushRef="#br0" timeOffset="17933.69">26937 8085 224 0,'0'0'274'15,"0"0"-222"-15,0 0-1 0,0 0 11 16,0 0-28-16,0 0-3 0,53 9-3 16,-45 4-9-16,0 4-8 0,-1-5-2 15,1 1-4-15,-1-1-2 0,0 1-3 16,1-5 0-16,-2-2 0 0,3-2-1 16,-3-4-16-16,0 0-12 0,0 0-3 0,0-9 11 15,2 1 11-15,0-3 3 0,-1-3 5 16,2-1 2-16,1-3 0 0,1 1 0 15,4-1 2-15,-2 1 5 0,0 5 2 16,-2 1 0-16,-5 5 3 16,-4 4 13-16,-1 1 2 0,0 1-6 15,-1 3-14-15,0 8-6 0,0 1 5 0,-4 4 4 16,1 1 4-16,-4 0-1 16,-1 5-4-16,-3-2-1 0,-1 3-1 15,-5 1-3-15,-3 0-3 0,0 1 1 0,-2-1-1 16,-4-3-1-16,3-1 0 0,2-6-3 15,4-2-18-15,4-5-14 0,1-3-26 16,6-4-11-16,1-4-28 0,4-5-67 16,1-3-65-16</inkml:trace>
  <inkml:trace contextRef="#ctx0" brushRef="#br0" timeOffset="18207.95">27052 7811 239 0,'0'0'190'15,"23"-57"-136"-15,-8 48-11 0,2 3 26 16,3 6-26-16,7 3-10 0,2 9-11 16,1 8 0-16,2 7-2 0,-3 4 2 15,-7 4 1-15,0 1 2 0,-4 3-7 16,-2 0-4-16,0 1 0 0,-2 3 10 0,1 0-11 16,-4 2-6-16,-2 0 4 0,-2 3 0 15,-5 0-6-15,-1-1-3 16,-1-2-2-16,-5-1 1 0,-3-7 0 15,-2-2-1-15,-4-9-2 0,-1-6 2 16,-2-3-14-16,1-6-12 0,-1-3-21 16,4-6-33-16,2-3-16 0,4-11-58 15,5-3-113-15</inkml:trace>
  <inkml:trace contextRef="#ctx0" brushRef="#br0" timeOffset="18395.53">27656 8130 441 0,'0'0'98'0,"0"0"-74"16,0 0 13-16,67-26 20 0,-41 23-23 15,-3 1-10-15,1 2-16 0,-4 0-8 16,-2 0 0-16,-3 1-1 0,-4 3-12 16,-4 5-16-16,-6 3-27 0,-1-2-28 15,-11 4-7-15,-7 1-21 0,0-3-88 0</inkml:trace>
  <inkml:trace contextRef="#ctx0" brushRef="#br0" timeOffset="18557.7">27621 8269 314 0,'0'0'84'0,"0"0"-23"0,0 0 8 0,0 0 4 15,0 0-14-15,63 11-10 0,-33-12-22 16,2-1-13-16,-4 0 2 16,-3 1 4-16,-5-2 0 0,-6 3-4 0,-7 0-5 15,-2 0-8-15,-5 0-1 0,0 0-1 16,0 0-1-16,0 0 0 0,-4 0-2 15,-4 0-6-15,-4 0-12 0,-2 1-23 16,-1 1-21-16,3-2-28 0,2-3-114 0</inkml:trace>
  <inkml:trace contextRef="#ctx0" brushRef="#br0" timeOffset="19441.83">30810 5950 302 0,'-5'-50'261'0,"4"15"-247"15,1 6 3-15,0 6 44 0,0 7-8 16,0 9-18-16,0 2-2 0,0 4-7 16,0 1-11-16,0 0-6 0,0 7-9 15,0 2 0-15,0 8 0 0,0 2 1 16,0 0 0-16,3 1-1 0,0-1 0 15,2 0 0-15,0 0-1 0,3 1-8 16,-1 0-32-16,5 0-13 0,-1-3-25 0,-2-5-52 16,1-3-102-16</inkml:trace>
  <inkml:trace contextRef="#ctx0" brushRef="#br0" timeOffset="19818.24">30837 5670 341 0,'-3'-54'143'0,"6"37"-127"16,9 6-12-16,2 11 10 0,5 1-10 16,2 14-4-16,6 6-18 0,3 7-20 15,-5 1-11-15,2 2 12 0,-9-1 28 16,-3-3 6-16,-9-1 1 0,-2-2 2 16,-4-6 0-16,0-2 21 0,0 0 11 15,0-4 12-15,-2 0 3 0,0-2 14 16,0-1-15-16,2 0-9 0,-1 1-13 15,1-4-11-15,0 0-8 0,0-2-4 16,0-2 0-16,0 0 0 0,2-2 0 16,1-2 2-16,2-6 4 0,2-3 0 0,2-5-6 15,-2-4 1-15,6 0 2 0,-4-1 11 16,3 3 8-16,4 2-6 0,-3 3-4 16,3 5-10-16,-1 2-2 0,2 4 0 15,1 2-1-15,0 4-2 0,1 6 0 16,-1 2-2-16,5 2-6 0,0 0-16 15,3 0-3-15,-2-2-21 0,6-2-15 16,-2 0-3-16,-2-4-7 16,1-3-10-16,-5-1-18 0,-4-2-28 15,-2-2 23-15</inkml:trace>
  <inkml:trace contextRef="#ctx0" brushRef="#br0" timeOffset="20186.68">31607 5849 47 0,'0'0'92'0,"0"0"-10"0,33-57-2 15,-21 36 5-15,-6 2-8 0,-3 1-23 16,-2 4-4-16,-1 1-9 0,-3 5 3 15,-2 4-1-15,-3 1-15 0,1 3-11 16,-6 0-8-16,1 3-6 0,-1 6-1 16,1 0-1-16,-2 2 0 0,1 3-1 0,4-3 0 15,-3 1 0-15,7-2-1 0,1 1-1 16,4 1 0-16,1-3-4 0,7-2-13 16,6-1-12-16,0-5 1 0,3-1 1 15,2-3 3-15,-1-6 3 0,0-2-1 16,-1-5 1-16,-2-1 14 0,2-2 6 15,-5-3 3-15,1-1 1 0,-2-6 2 16,-2-1 8-16,1-3 7 16,0-6 2-16,-3-1-2 0,3-1 2 0,-6 5 2 15,0 7 2-15,-1 6-4 0,-1 8 7 16,-1 7 0-16,-1 5 3 0,0 2-3 16,0 1-4-16,0 4-14 0,-1 4-9 15,-2 9-1-15,0 5 1 0,0 0 2 16,2 5-2-16,1-4 1 0,0 4-1 0,8-3 0 15,3-1 0-15,6 1-4 0,4-2-41 16,2-1-34-16,0-1-20 16,3-4-31-16,-6-5-52 0</inkml:trace>
  <inkml:trace contextRef="#ctx0" brushRef="#br0" timeOffset="20395.89">31916 5764 320 0,'0'0'173'15,"0"0"-112"-15,0 0 19 16,0 0-8-16,0 0-17 0,0 0-33 0,60-30-22 15,-31 18 0-15,2 2-5 0,-1 1-39 16,-4 1-19-16,-1 1-19 0,-4 1-29 16,-8 3-24-16,-8 1 63 0,-5 2-98 0,-8 0 168 15,-7 0 2-15,-2 0 61 16,-1 1 14-16,0 0 26 0,3 0 18 0,4 0-45 16,6-1-15-16,5 0-24 15,4 0-13-15,8 0-22 0,3-2-7 16,1-3-59-16,-2-1-164 0</inkml:trace>
  <inkml:trace contextRef="#ctx0" brushRef="#br0" timeOffset="20688.38">30746 6268 301 0,'0'0'227'16,"0"0"-208"-16,0 0 17 0,80-26 17 15,-40 15-9-15,10-4-10 0,13-1-6 16,6 0-4-16,13-4-4 0,5 2 7 16,10-1-8-16,5-1-8 0,6 1-3 15,-4-1-1-15,-6 5-4 16,-18 1-1-16,-19 6-2 0,-18 2 1 0,-16 1 0 15,-10 3-1-15,-14 1-4 16,-3 1-17-16,-14 1-27 0,-11 3-38 0,-18 1-11 16,-5-3-172-16</inkml:trace>
  <inkml:trace contextRef="#ctx0" brushRef="#br0" timeOffset="21664.93">28834 7829 396 0,'0'0'57'0,"0"-55"-23"0,0 35 19 16,-1 6 22-16,-3 3-18 0,4 7-14 15,-1 3-3-15,0 1-9 16,1 4-14-16,-2 10-16 0,-3 5-1 0,1 8-1 16,0 2 1-16,2 2 0 0,0 0 1 15,-1 3 0-15,1 2-1 0,0-1 0 16,0 2 0-16,-1 1-9 0,0 0-48 15,-8-3-30-15,-4-6-58 0,-1-7-149 16</inkml:trace>
  <inkml:trace contextRef="#ctx0" brushRef="#br0" timeOffset="21937.17">28258 8334 161 0,'0'0'330'0,"0"0"-298"0,0 0 13 16,0 0 10-16,75-12-9 0,-30 8-15 16,10-1-1-16,12 0-1 0,7-1-5 15,7-1-2-15,9 0-2 16,9-3-6-16,4 0-10 0,9-4 0 0,-3 3 0 16,1 1 1-16,-9-1 0 0,-7 3-2 15,-10-2 3-15,-11 3 4 0,-12 0-9 16,-13 0-1-16,-15 4-1 0,-19-1 0 0,-12 2-1 15,-10 0-19-15,-12 0 0 0,-7 2-33 16,-15 1-29-16,-9 5-24 0,-9 0-76 16,5 0-126-16</inkml:trace>
  <inkml:trace contextRef="#ctx0" brushRef="#br0" timeOffset="22423.21">28267 9051 501 0,'0'0'19'16,"0"0"-8"-16,0 0 5 15,0 0 15-15,0 0-8 0,36 66 1 0,-25-46 1 16,-1-1-9-16,0-3-4 0,-2-3 5 15,0-3 0-15,-2-2-5 0,1-1-3 16,-4-6-3-16,0-1 2 0,1-1 6 16,2-8 5-16,1-4 4 0,3-6-11 15,-1-3-10-15,3-1-1 0,0-2-1 16,-3 1 0-16,3-4 0 0,1 0 0 0,-1-1 0 16,0-7 0-16,1-1 0 0,0-6 1 15,0-4-1-15,-1-1 0 16,2-5 0-16,3 6 1 0,2 6-1 15,4 7 0-15,0 11 0 0,6 5 0 16,5 4-1-16,7 3 1 0,8 0 2 16,8 4 0-16,0 0 3 0,11 0 4 15,3-1 0-15,3-2 3 0,5 3-4 16,-2-2 3-16,-5-2 3 0,-6 1-5 0,-10 1-2 16,-9 2-1-16,-12-1-2 0,-10 3-2 15,-14 3-2-15,-8 1 0 0,-6 1-1 16,-13 0 0-16,-10 7-13 0,-16 9-29 15,-10 5-30-15,-7 1-30 0,-7-1-61 16,8-5-195-16</inkml:trace>
  <inkml:trace contextRef="#ctx0" brushRef="#br0" timeOffset="22695.52">28700 8807 148 0,'0'0'279'0,"0"0"-239"0,65 0 5 0,-51 3 34 16,-6 3-31-16,-6 4-23 0,-2 6-14 16,-10-1-3-16,-5 7-3 0,-5 2-2 15,-7 1 0-15,2 3-2 16,-6-1 0-16,3-2 1 0,5-1-1 0,1-6 1 16,8-3 7-16,5-5 7 0,6-2-1 15,3-4-3-15,7-2-4 0,8-1 1 16,6-1 5-16,7-4 3 0,5-1-7 15,3-2-10-15,0-2 0 0,2 0 0 16,-4 2-1-16,0 0-20 0,-2-1-33 16,-7 2-11-16,-1-3-58 15,-7 3-90-15</inkml:trace>
  <inkml:trace contextRef="#ctx0" brushRef="#br0" timeOffset="22884.81">28956 8857 365 0,'0'0'105'0,"0"0"-47"0,0 0 16 16,0 0-2-16,0 0-31 0,0 0-15 16,0 0-10-16,0 0 7 0,0 0-3 15,8 54-5-15,-11-32-7 0,-1-4-3 16,-1-1-3-16,4 1-1 0,1-5-1 16,0 0 0-16,2-3-13 0,3-1-44 15,-2-4-27-15,2-5-50 0,-1 0-100 16</inkml:trace>
  <inkml:trace contextRef="#ctx0" brushRef="#br0" timeOffset="23075.21">29065 8820 287 0,'0'0'156'16,"0"0"-99"-16,0 0 15 0,0 0-26 16,0 0-10-16,0 0-3 0,0 0-4 15,0 0-9-15,47 66-4 16,-42-49-4-16,2 0-7 0,-6 2-3 0,1 2-1 15,-2-3-1-15,0 3-1 0,-2-3-23 16,-6-1-22-16,0 0-17 16,-3-3-23-16,2-2-64 0,-4-5-97 0</inkml:trace>
  <inkml:trace contextRef="#ctx0" brushRef="#br0" timeOffset="23214.74">28895 8926 175 0,'0'0'180'0,"2"-54"-132"0,13 40 5 0,5 0-3 16,7 2-4-16,6 2-28 0,5-1-12 16,6 3-3-16,-1 0-3 0,2 3-8 15,-1-1-41-15,-7 3-69 0,-5-1-91 16</inkml:trace>
  <inkml:trace contextRef="#ctx0" brushRef="#br0" timeOffset="23491.89">29347 8869 254 0,'0'0'52'0,"0"0"2"0,0 0-18 0,0 0 17 15,40 50-1-15,-35-39-14 0,1 3-15 16,-6 2-11-16,-1 2-3 0,-9 3-1 16,-4-1-2-16,-5 3-1 0,-4-4-1 15,1-1-2-15,1-3 1 0,-1-6 5 16,3-2 11-16,4-5 9 0,6-2-11 0,2-6 20 15,4-5-14-15,3-5 7 0,0-3-8 16,4-4-13-16,4-2-3 0,1-1-4 16,3-2-1-16,2 0-1 0,2-4-3 15,0 1-14-15,3 2-16 16,1 1-11-16,0 7-20 0,-4 6-17 16,-2 5-77-16,-4 4-56 0</inkml:trace>
  <inkml:trace contextRef="#ctx0" brushRef="#br0" timeOffset="23722.01">29423 8731 184 0,'0'0'246'0,"0"0"-220"0,0 0 7 16,53-5 20-16,-33 10-16 0,-2 4-9 15,-2 1-8-15,-4 4-4 0,-5 3-8 16,-1 1-1-16,-6 2-1 0,-7-1-4 0,-3 0-1 16,-4-1 1-16,-3-3 0 15,2-3 0-15,0-4-1 0,5-4 2 16,2-1 10-16,5-3 14 0,3-2 5 0,0-5 11 15,10-2-16-15,4-3-15 0,9-3-5 16,1 0-5-16,5 0 0 16,1-1-2-16,0 1 0 0,1-1-9 0,0 0-21 15,-2 0-34-15,-8 0-25 0,-7-4-86 16,-5 4-216-16</inkml:trace>
  <inkml:trace contextRef="#ctx0" brushRef="#br0" timeOffset="24775.04">30375 8224 180 0,'0'0'244'0,"0"0"-231"0,0 0 2 0,0 0 44 15,4 52-11-15,5-43-21 0,4-1-9 16,4-2-4-16,-1-2-3 0,5-1 2 15,-1-3-2-15,1 0-4 0,-1 0 1 16,-2-3-1-16,-1 1-3 0,0-3-2 16,-2-1 0-16,-3 1-1 0,-2-3 0 15,0 0 1-15,-4-3-1 0,2-1 0 16,-5 0 0-16,-3-2 2 0,0-3-3 16,0-1 2-16,-9-3-2 0,0 0 2 15,-5 0-2-15,-3 0 0 0,-2 5 2 16,-1 1-2-16,-5 7 1 0,3 4 1 15,-2 4 0-15,2 4 2 0,-1 9 1 16,0 4 1-16,3 6 3 0,2 8 5 0,3 2-1 16,3-1 1-16,6 0 6 15,5-1-4-15,1-5-3 0,2-1-3 0,10-4-1 16,5-2-3-16,3-3-2 16,1-4-2-16,8-5 0 0,6-3-1 0,3-4-1 15,4 0-9-15,1-4-18 16,0-3-22-16,0-2-17 0,-8-1-43 0,-10 0-108 15</inkml:trace>
  <inkml:trace contextRef="#ctx0" brushRef="#br0" timeOffset="24997.81">30553 7895 343 0,'0'0'150'0,"0"0"-125"0,0 0 21 15,0 0 21-15,0 0-18 16,0 0-25-16,53-55-8 0,-28 53-7 0,-4 0-3 16,6 2-2-16,0 0-2 15,-1 0-2-15,1 0 0 0,-3 3 0 16,0 1-12-16,-3 2-21 0,-7-3-23 16,-3-3-48-16,-3 0-129 0</inkml:trace>
  <inkml:trace contextRef="#ctx0" brushRef="#br0" timeOffset="25657.1">31330 7527 257 0,'0'0'262'0,"0"0"-225"16,0 0-19-16,50-26 27 0,-37 26 4 16,1 0-26-16,-2 5-6 0,-1 4-9 15,0 1-4-15,-5 5-3 0,-1 3-1 0,-4 1 0 16,-1 5-2-16,-9-1 0 0,-5 0-10 16,-2-3 0-16,-3-3 0 15,1-2 5-15,0-5 3 0,4-5 4 0,1-2 2 16,7-3-2-16,0 0 2 0,1-6-2 15,4-2 7-15,1-5 10 0,1-2 2 16,8-1-8-16,5-2-4 0,3-1-1 16,6 1-2-16,2 0-3 15,0 2 1-15,1 0-2 0,-1-2 1 0,0 3 0 16,-4 0 4-16,-1-2 7 0,-5 4 0 16,-2 0 5-16,-5 0 2 0,-1 4-1 15,-4 1-6-15,-2 3 1 0,-1 2-3 16,0 2 2-16,0 1-5 0,0 0-3 15,-3 6-4-15,-6 5-2 0,1 6 0 16,-4 6 2-16,5 0 0 0,-1 1 0 16,4 1 0-16,3-3 0 0,1 2-1 15,3-5 1-15,5-2 1 0,3 0-1 0,3-7 4 16,4-2-2-16,2-4 0 0,4-3 1 16,0-1 0-16,5 0-2 0,-1-5 1 15,-2 0-2-15,-5-1-4 0,-4 3-21 16,-6-2-12-16,-2 0-36 0,-7-3-32 15,-2-2-55-15,0 0-133 0</inkml:trace>
  <inkml:trace contextRef="#ctx0" brushRef="#br0" timeOffset="26174.49">31855 7107 132 0,'0'0'203'0,"0"0"-154"15,0 0-3-15,0 0 17 0,0 0 7 0,0 0-24 16,53-46-16-16,-44 49-9 16,-1 7-12-16,1 5-4 0,-3 5 1 15,-3 4-1-15,-3 2-2 0,0-1-1 16,-3-2 1-16,-2-3-2 0,-2-4 2 0,4-6 0 15,1-5 2-15,1 0 9 16,1-5 4-16,0 0-1 0,10-3 6 0,6-5 13 16,12-3-5-16,9-3-14 0,6-4-10 15,1 0-3-15,-1 1-2 0,-2-3 0 16,-4 1 0-16,-2-1 0 0,-4 4-1 16,-4 3 3-16,-10 3-2 0,-8 4-1 15,-8 4-1-15,-1 2 0 0,0 0 0 16,-1 0-13-16,-6 9-21 0,-8 3-32 15,-5 6-32-15,-6 1-43 0,3-2-82 16</inkml:trace>
  <inkml:trace contextRef="#ctx0" brushRef="#br0" timeOffset="26577.52">31258 7861 268 0,'0'0'73'0,"0"0"28"0,0 0-51 16,0 0 10-16,0 0-8 16,52-14-15-16,-18 9-7 0,14-1-8 15,8-3-3-15,14 3 4 0,5-4 5 16,4 0-7-16,2 2-6 0,-6-3 0 0,-1 1-3 16,-10 1-3-16,-7-2 0 0,-6 1 1 15,-8-3 2-15,-9 3-1 0,-11 0-4 16,-10 4 0-16,-5 2-3 0,-6 2 0 15,-2 2-1-15,0 0-3 16,-6 1-4-16,-6 5-21 0,-11 4-31 0,-9 5-35 16,-7 1-22-16,-4-1-84 0,5-4-193 15</inkml:trace>
  <inkml:trace contextRef="#ctx0" brushRef="#br0" timeOffset="26808.25">31588 7934 152 0,'0'0'306'0,"0"0"-293"0,0 0 3 0,54 4 37 16,-35-4-3-16,-4 2-13 0,-3 5-10 16,-7 4-13-16,-4 5-10 15,-1 0-1-15,-6 1 1 0,-5 1-3 0,-5-3 2 16,0 1-2-16,0-3 2 16,1 1-1-16,4-5 0 0,2-2 5 15,5-2 14-15,3-5 5 0,1 2-1 0,4-2-12 16,10 0-1-16,7 0-2 0,12-5-2 15,7 2-7-15,5-2-1 0,0 1-7 16,2 0-51-16,-8-2-20 0,-2-2-78 16,-10 0-137-16</inkml:trace>
  <inkml:trace contextRef="#ctx0" brushRef="#br0" timeOffset="27308.6">31957 8066 330 0,'0'0'150'0,"0"0"-133"0,0 0-1 15,0 0 40-15,0 0 0 0,0 0-3 16,0 0-21-16,0 0-10 0,0 0-10 16,27 51-4-16,-27-41-1 0,-8 1-1 15,-3 0-2-15,-3-1 1 0,-3 1-2 16,-3-5-1-16,2-1 1 0,-1-3-1 16,5-2 3-16,4-1 8 0,1-6 4 15,5-4-1-15,2-3-3 0,2-3-3 16,6-3-6-16,6 0-3 0,8-2-1 15,5 2-4-15,0 0-19 0,3 1-13 16,2 4-7-16,-5 2-2 0,2 1-17 16,-3 5-19-16,-3-1-26 0,-6 3-5 15,-3 0 1-15,-6 1 13 0,-4 3-18 0,-2-1 116 16,0 2 17-16,-1-4 116 0,0 2-14 16,1 0-17-16,0-3-9 15,3 5-11-15,5-2-29 0,2 1-29 0,6 1-12 16,-1 1-4-16,1 5-1 0,-2 1 1 15,-2 0 0-15,-3 2 0 0,-3 3-1 16,-4 4 0-16,-2 1-3 0,-3-1-3 16,-7 2-1-16,-2-3 2 0,-3-1-1 15,0-2 1-15,2-4-1 0,4-2 2 16,3-6 6-16,5 0 17 0,1 0 5 0,6-3 3 16,6-6-2-16,8-5-16 15,6 0-10-15,8-3-2 0,3-2-3 16,6 1 1-16,0-1-2 0,-4 1 0 15,-4 1-15-15,-5-2-13 0,-5 2-28 16,-6 1-24-16,-10-1-61 0,-6 4-178 0</inkml:trace>
  <inkml:trace contextRef="#ctx0" brushRef="#br0" timeOffset="27910.51">28296 10079 234 0,'0'0'276'16,"0"0"-245"-16,9-4-4 0,5 13 7 15,7 4 1-15,5 5-3 0,4 1 0 16,3 2-4-16,-5-2-12 0,0-3-2 16,0 0-3-16,-5 2-5 0,1-3-4 0,-2 0-1 15,0 0-1-15,-4-2-1 16,-3-1-27-16,-3-3-19 0,-2-5-31 0,-5-4-38 15,-2-4-74-15</inkml:trace>
  <inkml:trace contextRef="#ctx0" brushRef="#br0" timeOffset="28084.58">28665 9985 376 0,'0'0'63'0,"0"0"-23"16,-66 25 26-16,39-4-4 15,1 0-24-15,-1 3-7 0,1 0-14 0,-2 2-6 16,2 1-1-16,3-1-6 0,3 1-2 16,3-1-1-16,9-1-1 0,3-1-13 15,5-5-60-15,6-8-82 0,5-8-195 16</inkml:trace>
  <inkml:trace contextRef="#ctx0" brushRef="#br0" timeOffset="28381.11">29921 9601 462 0,'0'0'18'16,"0"0"-3"-16,-13-50 31 0,13 49 26 16,0 1-25-16,1 4-26 0,4 7-16 15,-1 6-1-15,0 5-1 0,1 3-1 16,0 4 0-16,-3 5-2 0,-2-1 0 16,0 5 0-16,-9-1-41 0,-1-4-43 15,-3-1-105-15,-3-8-174 0</inkml:trace>
  <inkml:trace contextRef="#ctx0" brushRef="#br0" timeOffset="28647.64">29296 10105 232 0,'0'0'211'0,"0"0"-194"0,0 0 14 15,0 0 52-15,0 0-32 0,0 0-19 16,0 0-3-16,81-18-1 0,-22 13-4 15,10-3 3-15,15-1 2 0,8 2-4 16,12-2-6-16,7 0-9 0,4-2 1 16,8 0-1-16,-3 1-1 0,6 2-3 15,-3 0-1-15,-1-1 4 0,-10 4-1 16,-12-3-8-16,-16 3 0 0,-20 1 2 16,-19 3-1-16,-22-1-1 0,-16 2-8 15,-15 0-20-15,-15 6-17 0,-19 4-24 16,-14 3-46-16,-16-2-83 0,0-1-113 15</inkml:trace>
  <inkml:trace contextRef="#ctx0" brushRef="#br0" timeOffset="29110.43">29144 10830 173 0,'0'0'197'0,"0"0"-187"16,32 61-7-16,-17-42 57 0,-4-1-12 16,2 0-14-16,-2-4-1 0,-2-1-2 15,-1-1-16-15,-2-4-3 0,0-3 4 16,-2-4 1-16,-1-1 2 0,2-3 0 0,2-6 7 16,-3-3 0-16,5-5-9 0,-4-1-8 15,2-3-3-15,1-1-5 0,-3 0 0 16,4-1 0-16,-4-1-1 0,4 0 0 15,-1-4 0-15,2-2 1 16,-5-6-1-16,3-4 0 0,-1-2 0 0,-4-4 0 16,2 2 1-16,1 0-1 0,-2 6 1 15,6 6 0-15,2 7-1 0,6 6 1 16,6 3 1-16,8 2 2 16,10 0 3-16,14 2-2 0,10-1 1 15,9-1 0-15,10 0 1 0,7 1 2 0,-2-1-5 16,4 0 2-16,1 1 0 0,-7 1-1 0,-4 0 9 15,-6 1-4-15,-13 1-5 0,-13 1-1 16,-13 3-4-16,-11 0-4 16,-15 3 4-16,-12 3 0 0,-9 0 0 0,-14 9-13 15,-13 3-13-15,-14 6-43 0,-9 3-22 16,-3-1-24-16,-2 0-54 0,8-4-130 16</inkml:trace>
  <inkml:trace contextRef="#ctx0" brushRef="#br0" timeOffset="29367.36">29705 10486 337 0,'0'0'100'0,"0"0"-81"0,0 0 31 15,50 10 17-15,-32-10-24 0,-2 3-4 16,0 4-10-16,-8 0-11 0,-2 8-6 16,-6 0-6-16,-2 4-2 0,-10 3-1 15,-5 2-1-15,0 3 0 0,-9-2-1 16,3 0 0-16,2-2 0 0,-1-3-1 15,6-2 1-15,6-4-1 0,2-6 1 0,4 0 3 16,4-1 3-16,2-1-1 0,7-2 0 16,1-3-1-16,9-1 1 0,3 0-1 15,3-2-4-15,2-4-1 0,5 0-9 16,-6 0-29-16,-1 0-10 0,3 0-29 16,-8-2-43-16,-1-3-61 0</inkml:trace>
  <inkml:trace contextRef="#ctx0" brushRef="#br0" timeOffset="29538.22">30008 10550 144 0,'0'0'238'0,"0"0"-180"0,0 0-11 15,0 0 28-15,0 0-34 0,0 0-23 16,0 0 15-16,0 0-4 0,0 0-4 16,27 43 1-16,-27-24-6 0,-1 1-3 15,-3-1-8-15,-1-1-5 0,2-1-3 16,1-2-1-16,2-1 0 0,0-3-19 0,0-1-33 15,1-2-26-15,3-6-42 0,2-2-84 16</inkml:trace>
  <inkml:trace contextRef="#ctx0" brushRef="#br0" timeOffset="29727.04">30120 10556 333 0,'0'0'53'0,"0"0"6"0,0 0 12 15,0 0-1-15,0 0-27 16,0 0-8-16,0 0-11 0,0 0-6 0,0 0 0 15,51 15-1-15,-46-1-2 16,1 4-6-16,-2-3-2 0,1 0-4 16,2 2-1-16,-3-2-2 0,-3 1 0 15,0 2-2-15,-1-3-28 0,-1 1-18 0,-7 0-18 16,-4-1-28-16,-2-3-59 0,-1-4-32 16</inkml:trace>
  <inkml:trace contextRef="#ctx0" brushRef="#br0" timeOffset="29874.22">29992 10578 116 0,'0'0'145'0,"45"-52"-137"0,-13 42-2 16,1 1 3-16,5 4 0 0,1 0-4 16,0 4-5-16,-6 1-16 0,-1 0-95 15</inkml:trace>
  <inkml:trace contextRef="#ctx0" brushRef="#br0" timeOffset="30128.35">30400 10547 338 0,'0'0'41'15,"0"0"-6"-15,0 0 18 0,68 37-13 16,-45-25-12-16,0-1-7 0,-5 1 0 0,-4 0-11 16,-6 6-8-16,-1-5 0 0,-6 3 1 15,-2 2-3-15,-9-6 0 0,-5 4 2 16,-3-4-2-16,-1 0 1 0,3-4 0 15,-2-6-1-15,2 0 2 0,-1-2-1 16,3-7 17-16,1-3 18 0,6-7 0 0,3 2-6 16,4-4-12-16,1-3-8 0,8 1-5 15,7-5-4-15,4 3-1 16,6-3-14-16,2 2-23 0,2-1-21 16,2-1-9-16,-2 3-40 0,0 3-37 0,-10 4-73 15</inkml:trace>
  <inkml:trace contextRef="#ctx0" brushRef="#br0" timeOffset="30350.8">30663 10392 420 0,'0'0'51'0,"0"0"-31"0,0 0 30 15,0 0-8-15,68-3-17 0,-49 10-6 16,-2 3-2-16,-1 2-1 0,-4 1-2 16,-8 5-4-16,-3 2-5 0,-1 0-3 0,-7 2 0 15,-9-1-2-15,-1-2 2 16,-2-1-2-16,1-7 1 0,3-2 0 15,3-6 0-15,2-3 3 0,7 0 16 16,3-7 10-16,11-3 12 0,5-7-21 16,7-2-16-16,8-1-2 0,3-2-3 0,5 1-1 15,5 0-13-15,2-3-26 0,2 0-20 16,-3-4-38-16,0 2-168 0</inkml:trace>
  <inkml:trace contextRef="#ctx0" brushRef="#br0" timeOffset="30897.32">31502 10023 307 0,'0'0'287'0,"0"0"-266"0,0 0-17 15,0 0 21-15,0 0 14 0,0 0-16 16,25 57-5-16,-15-50-8 0,0-1-4 15,5-3 1-15,0-3 2 0,5 0 2 16,4 0-4-16,0-3-3 0,1-5-2 16,-3-3-2-16,-1-1 1 0,-4-2-1 15,-2 0-1-15,-2-3-2 0,-3 2-2 16,-3-1 0-16,-4-5 2 0,-3 3-2 16,-1-4-3-16,-6 0 2 0,-6 4 1 15,-2-2 1-15,-3 8 1 0,-3 4 2 16,-4 6 1-16,-1 2-1 0,-5 7 1 0,-2 6 0 15,0 3 0-15,-2 4 4 16,7 3 3-16,-1 1 2 0,5 1 2 16,5 2 3-16,7-2 3 0,5 0 0 0,7-4-2 15,6-1-8-15,8-3-3 16,7-2-2-16,7-4-1 0,4-3 0 0,5-4 0 16,2-4-1-16,3 0-7 15,-1-6-14-15,0-3-22 0,-1-2-17 16,-4-4-34-16,-4-3-81 0,-8 0-185 0</inkml:trace>
  <inkml:trace contextRef="#ctx0" brushRef="#br0" timeOffset="31095.62">31524 9540 439 0,'0'0'49'0,"0"0"-17"0,0 0 21 15,0 0 3-15,0 0-11 0,0 0-28 16,68-34-5-16,-35 32-2 0,4 2-7 16,3 0-1-16,3 2-2 0,1 2-8 15,-1 0-39-15,-5-3-43 0,-6-3-92 16,-12-5-208-16</inkml:trace>
  <inkml:trace contextRef="#ctx0" brushRef="#br0" timeOffset="31748.39">32086 9113 107 0,'0'0'310'0,"0"0"-275"0,0 0 8 0,0 0 29 16,0 0-39-16,0 0-20 16,0 0 10-16,0 0 1 0,25 31-1 15,-17-18-6-15,0 0 0 0,3 0-6 0,-2-2-4 16,-2 0-1-16,3 0-3 16,-1-2-3-16,0-1 1 0,-1-2 0 15,1-1-1-15,-2-1-1 0,1-4-11 0,0 0-2 16,1-2 5-16,-3-5 8 0,2-1 1 15,-1-3 0-15,0-2 1 0,2-1 0 16,-2 0 0-16,2-1 6 0,-1 2 1 16,-1 5 1-16,-2 2 1 0,-1 3 3 15,1 3 1-15,-1 0-1 0,3 8-3 16,1 3-8-16,0 4 1 0,0 2-1 16,-2 2 2-16,-3 3 2 0,-3-1-1 15,0 1-1-15,-8 1 1 0,-4 0-1 16,-5 1 2-16,-2 0-2 0,-4-3-1 15,-2 0-2-15,0-1-1 0,1-5 0 0,2-2 0 16,0-3 1-16,6-4-1 0,-1-1 1 16,6-3-1-16,-1-2 1 15,4 0-1-15,2-2-8 0,2-4-16 0,3-4-18 16,1-4-15-16,3-5-21 0,7-6-37 16,2-1-58-16,1-5-73 0</inkml:trace>
  <inkml:trace contextRef="#ctx0" brushRef="#br0" timeOffset="32019.95">32425 9017 346 0,'0'0'68'0,"55"-22"-24"0,-31 22-14 15,2 5 21-15,-3 6-9 16,0 5-15-16,-7 4-7 0,-6 1-6 0,-5 4-9 16,-3-2 1-16,-2 3 2 0,-6-5 0 0,-3 1 0 15,-1-1-2-15,2-5 1 16,-1-2 3-16,5-7 5 0,2-4 5 0,2-2 4 15,2-1-11-15,8 0 4 16,12-5 0-16,10-2 13 0,14-2-11 16,6-4-9-16,3 1-6 0,-1 1-3 0,-5-3 1 15,-3 0-2-15,-4 2 1 0,-5-1-1 16,-9 4 2-16,-10 2-2 0,-8 3-4 16,-6 2-18-16,-6 2-10 0,-9 3-18 15,-6 6-32-15,-10 4-30 0,-8 2-65 16,0-2-78-16</inkml:trace>
  <inkml:trace contextRef="#ctx0" brushRef="#br0" timeOffset="32270.72">31953 9693 330 0,'0'0'132'0,"0"0"-123"0,0 0 29 0,60-6 27 16,-19-5-25-16,12-1-5 0,10-1-4 16,8-1-12-16,5 1-3 0,5 0 2 15,-1-1 3-15,-4-1-4 0,1 5-8 16,-5 0-5-16,-3 2 5 0,-6 4 11 16,-13-1-8-16,-12 5-12 0,-14 0 0 15,-11 0-10-15,-12 4-21 0,-8 1-40 16,-17 1-47-16,-10 1-41 0,-3-2-188 15</inkml:trace>
  <inkml:trace contextRef="#ctx0" brushRef="#br0" timeOffset="32513.81">32336 9744 371 0,'0'0'94'0,"0"0"-88"15,0 0 28-15,0 0 24 0,58 9-14 16,-52-1-18-16,-5 4-19 15,-1 2-3-15,-5 2 1 0,-9 4-1 0,-2 0 1 16,-4-1 3-16,-2 1-2 0,-1-3 4 16,5-4 1-16,4-3 2 0,7-6 8 15,3 1 3-15,4-4-3 0,6-1-12 16,6 0-4-16,13 0 2 0,8-6-1 0,5 0-6 16,5-1-14-16,-4 1-37 15,-3-3-26-15,-3-2-57 0,-7 0-67 16</inkml:trace>
  <inkml:trace contextRef="#ctx0" brushRef="#br0" timeOffset="32948.81">32640 9810 285 0,'0'0'217'0,"0"0"-193"0,0 0 17 16,0 0-5-16,0 0 0 0,55 6-7 16,-42 0-9-16,-4 0-6 0,-3 3-1 15,-2 1-8-15,-4 1-3 0,-4 3-1 16,-7-1 0-16,-4 3-1 0,-5-4 2 15,-2-1-2-15,1-2 0 0,2-5 0 16,2-2 1-16,5-2 0 0,4-6-1 16,3-5 0-16,5-4 0 0,3-3-2 15,7-5-11-15,6 0-14 0,4-1-8 0,6-1 0 16,1 0-17-16,3 2-25 16,1 1-14-16,-1 1-25 0,-3 2-7 0,-3 5 27 15,-6 5 94-15,-4 2 2 16,-3 3 84-16,-5 2 39 0,-1 1-5 0,2 0 1 15,-1 1-34-15,4 0-30 16,5 0-10-16,2 1-13 0,3 4-10 16,3 1-5-16,-2 4-8 0,-4 3-6 0,-7 4-2 15,-5 2-1-15,-5 0-1 16,-7 5-5-16,-8-4-14 0,-8 3-3 0,-4-4 3 16,1-2 11-16,2-6 9 0,6-3 1 15,7-5-1-15,9-2 2 16,2-1 7-16,13-6 23 0,9-7 20 0,14-6-36 15,8-2-4-15,8-1-7 0,5 2-2 16,-4 1-3-16,1-2-3 0,-4-4-34 16,-8 1-27-16,-7-1-53 0,-10 2-200 15</inkml:trace>
  <inkml:trace contextRef="#ctx0" brushRef="#br0" timeOffset="34125.86">15131 8538 73 0,'0'0'18'0,"-64"14"-18"0,42-12 78 16,3 2-58-16,6-4-1 0,9 0-2 16,2 2 6-16,2-2 9 0,6 0 2 15,7-2-21-15,7 0-5 16,6-1 3-16,10-1 6 0,7 1-4 0,7 3-1 15,7 0-3-15,9 0 0 0,8 0-2 16,7 3 1-16,5 0-5 0,7-1-2 16,7-2 3-16,7 0-4 0,9 0 0 15,5 0 2-15,10-1-1 0,7-2-1 16,7-1-2-16,7 3 2 0,5 1 2 16,7 0 3-16,3 0 3 0,3 2 3 15,7 4 5-15,-2 1-6 0,5-2 3 16,0 0 7-16,1 2-3 0,-1-1-11 15,-3 0-2-15,-3 2 0 0,-1-2 3 0,-2 1-4 16,1-4-2-16,-5-1-1 0,-2 1 1 16,-4-2 2-16,-5 1-1 15,-8-2-2-15,-10 0-4 0,-11 3 4 16,-12-1 2-16,-11 2-1 0,-9 0 2 16,-8 0-3-16,-5 0-2 0,-11-1 1 15,-9-3-48-15,-16-13-99 0</inkml:trace>
  <inkml:trace contextRef="#ctx0" brushRef="#br0" timeOffset="53919.68">12839 9876 112 0,'0'0'232'15,"0"0"-205"-15,0 0 2 0,0 0 19 0,0 0-14 16,0 0-18-16,0 0-4 0,0 0-4 16,0 0 0-16,7-10-5 0,10 13 0 15,0-1 7-15,6 0-2 0,2 0-3 16,2-1 1-16,2 2-2 0,4-3 2 16,4 0 0-16,3 0 2 0,4 0-2 15,4 0 0-15,3 0 1 0,4 0 1 16,5 0-1-16,2 0 1 0,8 0-1 15,2-3-6-15,6 2 1 0,-2-1 4 16,3-2 0-16,-1 2-3 0,-4-4 3 16,1 2 3-16,-7 2 1 0,-4-3-2 15,-8 3 0-15,-7-2 1 0,-6 2 1 16,-8-2-5-16,-5-2-4 0,-9 2 4 0,-7 0 3 16,-7 1-1-16,-5 3 0 0,-2-3 3 15,-3-2 10-15,-7-1 5 16,-4-4-20-16,-9 1-5 0,-6-3-12 15,-7 2-21-15,-7-1-18 0,-11-9-34 0,-1-2-119 16</inkml:trace>
  <inkml:trace contextRef="#ctx0" brushRef="#br0" timeOffset="61645.88">20031 10333 101 0,'0'0'259'0,"0"0"-237"0,0 0 1 15,2-62 18-15,-15 47-4 0,-1-1-13 16,-7-1-1-16,-8-1-5 0,-6 0-5 16,-9 0-7-16,-5-1-2 0,-6-1 0 15,-7 0 0-15,-4 0-1 0,-6-2 0 16,-10 1-2-16,-6 0 0 0,-7 1-1 15,-8 0-2-15,-10 0 2 0,-6 2 0 0,-7-1 1 16,-6 1-1-16,-3 4 1 16,-1 2 0-16,-7 2-1 0,5 3-5 0,-3 2 5 15,3 2 3-15,-3 1 3 16,3 2-2-16,-7 0 3 0,-1 0-6 16,3 0 1-16,-4 0-2 0,0 3 2 15,1 0-1-15,2 3 2 0,-3 2-3 16,2-1-3-16,2 3 3 0,-1 2 0 0,1 1 2 15,1 6 0-15,-3 2-2 0,2 2-2 16,3 4 2-16,3 0 0 0,4 3 1 16,4-1 0-16,5 3-1 0,1-2 0 15,5 4-3-15,1 2 3 0,3-1 0 16,5 1 1-16,1 4 1 0,3 0-1 16,-1 4-1-16,4 1 0 0,2 4 0 0,4 1 1 15,6 3 4-15,7 2 0 16,7 1 2-16,6 6-3 0,5-4 0 0,3 5-1 15,8-2-3-15,4 2 2 16,2 3-2-16,5 1 0 0,6-1 2 0,2 1 0 16,4 2-1-16,3 1 0 15,4 2 3-15,7-3-1 0,3 0 0 0,8-2 4 16,6 0-3-16,2-1-1 0,10-2 1 16,5 2 1-16,5-2 0 0,4-1-1 15,5 0-3-15,5 0 0 0,4-2-1 16,3 3 0-16,8-3 2 0,4-3 0 15,6 1-1-15,4-4 0 0,6 1 1 16,5-3 0-16,4-5-1 0,10 2-1 16,1-1 0-16,6-3 0 0,4-1 2 0,1-4-1 15,5-4 1-15,-1 2 0 16,4 0 0-16,3-1-2 0,5 0 0 16,1-2-4-16,6 0 4 0,1-1 1 15,5 0 2-15,1-4 1 0,7 1-1 16,0-6-2-16,3-3-1 0,6-6 3 15,3-4-3-15,4-2 1 0,3-3 2 0,4-4 2 16,2 1-5-16,3-2-2 0,-2-2 2 16,3-1 2-16,-1 0 1 15,0-3-3-15,2-3-1 0,-1-1 1 0,1-4 0 16,0 0 2-16,-2-3 0 0,0-2-2 0,0-4-7 16,-4-1 7-16,-1 2 4 0,-4-3-1 15,-1 1-3-15,-6-2-2 16,-4-3 2-16,-6 3 0 0,-4-2 2 15,-7-2 0-15,-3 1-2 0,-4-4-4 16,-7-1 4-16,-4-1 0 0,-7-6 1 16,-7-1 1-16,-5-3 1 0,-5-2-2 15,-7-3-1-15,-4-2-1 0,-5-2-1 16,-6-3 2-16,-7-3 0 0,-7-4 1 16,-4-5 1-16,-7-2 0 0,-5-7 2 15,-8-1 0-15,-7-2-1 0,-7-4 1 16,-7-2 1-16,-6-5 2 0,-2-1 0 0,-12-4-2 15,-5-4-3-15,-9-2 1 16,-9-2-2-16,-5-2 3 0,-11 1-1 0,-7 1 2 16,-7 1-3-16,-9 5 0 0,-5 3-2 15,-10 1 0-15,-6 4 0 0,-11 2 3 16,-10 4-1-16,-9 7 1 0,-13 3-3 16,-11 8-5-16,-12 2 2 0,-13 4-3 15,-7 6-20-15,-11-1-23 0,-13 2-27 0,1-6-103 16,-6 3-268-16</inkml:trace>
  <inkml:trace contextRef="#ctx0" brushRef="#br0" timeOffset="64363.59">5252 10610 317 0,'0'0'104'0,"0"0"-75"0,1-59-8 0,0 54-1 16,-1 3 31-16,0 2-6 16,0-1-16-16,0 1-14 0,0 4-10 15,-5 6-1-15,-2 8-1 0,1 3 0 16,-2 6 1-16,2 7-1 0,-2 5 0 15,1 7-3-15,0 6 0 0,-3 9 0 0,0 9 1 16,2 6 0-16,0 4 1 0,0 8-2 16,5 3 3-16,-2 3-3 0,4 7 0 15,1-1 0-15,0-2 2 0,3 2-1 16,1-5 1-16,-1 0 2 0,3 1-3 16,-1 1 2-16,0 4 19 0,-1 1-18 15,-1-2-4-15,2-3 1 0,-3-4 14 16,1-3-3-16,-2-5-9 0,0-6 0 15,0-5 3-15,-1-6 5 16,0-8-1-16,-1-8-3 0,-3-7-5 0,-3-6-1 16,1-9 0-16,2-7 0 15,-4-10 0-15,1-7-1 0,-2-6-10 0,-1-11-32 16,-7-13-25-16,-4-7-86 0,-1-3-162 16</inkml:trace>
  <inkml:trace contextRef="#ctx0" brushRef="#br0" timeOffset="64836.82">2609 12896 314 0,'0'0'73'0,"0"0"-73"15,0 0-52-15,50 2 52 16,-22-4 2-16,4 2-1 0,7 0-1 16,3 0 0-16,8 1 0 0,4 2 2 0,8 0-2 15,9-1 1-15,7 2-1 16,8-1 1-16,7 0 2 0,9 1 2 0,9-1 1 15,12 1-2-15,9 2 2 16,10-5 3-16,10 0 4 0,4-1-1 0,10 0 5 16,7 0 0-16,10-6-4 15,8-1-1-15,7 0 0 0,8-2 4 0,4 2-1 16,9-2-3-16,2 0-4 0,0 1 7 16,5 1 6-16,-5 3-7 0,2 0-11 15,-5 2 4-15,-4 0 1 0,-5 1-3 16,-8 0-4-16,-10 1 2 0,-14 0 4 15,-15 0-1-15,-17 0-5 0,-14 0-1 16,-20 0 0-16,-16-3 1 0,-17-2 2 0,-16-3-2 16,-16-1-1-16,-11-1-15 15,-14-5-47-15,-16-4-49 0,-7-4-107 0</inkml:trace>
  <inkml:trace contextRef="#ctx0" brushRef="#br0" timeOffset="65599.24">7163 12685 105 0,'0'0'141'0,"0"0"-44"15,0 0-64-15,0 0-5 0,0 0 31 16,0 0-17-16,0 0-12 0,-28-14-8 16,17 25-3-16,-1 4-1 0,2 4 0 0,0 1-3 15,3 1 2-15,2-1-3 16,4-3-1-16,1-4-2 0,1-4-3 0,5-3 0 16,2-2 4-16,6-1 2 0,3-3 0 15,8-5-1-15,2-8 1 0,2-4-3 16,-4-2-4-16,-2-1 4 0,-8 0-3 15,-8 2 1-15,-3 4 5 0,-4 1 3 16,-1 3-1-16,-6 3-5 0,-7 5-5 16,-7 2-4-16,-7 4-2 0,-5 9-1 15,-2 3-6-15,1 2-17 0,5 4-26 16,9-7-32-16,13-3-57 0,7-6-173 16</inkml:trace>
  <inkml:trace contextRef="#ctx0" brushRef="#br0" timeOffset="66431.68">7088 13265 157 0,'0'0'196'0,"0"0"-90"0,0 0-62 16,0 0-2-16,39-62 13 0,-21 51-13 16,6 1-8-16,-1 3-7 15,3 4-7-15,-1 0-7 0,-2 3 0 16,-3 3-1-16,-5 4-3 0,-4 4-4 15,0 1 0-15,-7 4-5 0,-4 1 1 0,-2 3 0 16,-11 5-1-16,-2-2 0 16,-4 2-5-16,0-2-12 0,-1 0-4 0,1-3 4 15,5-5 9-15,3-5 4 0,6-4 4 16,3-4 0-16,2-2 1 0,0 0 0 16,0 0 1-16,2-8 3 15,2-2 3-15,3-4-5 0,1-1-1 0,4 0-1 16,0-2 2-16,4 3-2 0,-1-2 0 0,0-1 1 15,2-1 2-15,-3-1 4 16,4-2 4-16,-4 1 4 0,0 2 3 16,-3 2-1-16,-5 4 0 0,-2 4-5 15,-2 3-2-15,-2 5-1 0,0 0-4 16,0 5-1-16,-2 6-5 0,-3 6-1 16,1 9 1-16,1 1 0 0,1-2-1 15,4 0 1-15,5-4 0 0,10-1 0 0,4-2-1 16,8-6 1-16,6-3-2 0,6-7 2 15,4-2 0-15,6-5-14 0,2-10-41 16,-3-4-82-16,-8-3-254 0</inkml:trace>
  <inkml:trace contextRef="#ctx0" brushRef="#br0" timeOffset="66983.06">5132 11204 233 0,'0'0'107'0,"0"0"-18"0,0 0-56 16,0 0 5-16,0 0-1 15,0 0-23-15,0 0-12 0,-47 57 0 0,34-27 8 16,1 0 11-16,4-5 0 0,2-5 4 15,4-7-2-15,2-6-2 16,0-4-8-16,5-1 1 0,3-2-1 0,6-3 2 16,0-6 3-16,0-6 1 0,-1-2-5 15,-1-1-7-15,-5 1-4 0,-3 1-3 0,-4 3 0 16,-5 2-21-16,-7 1-45 16,-8 1-45-16,-2 0-153 0</inkml:trace>
  <inkml:trace contextRef="#ctx0" brushRef="#br0" timeOffset="67517.74">4287 11294 148 0,'-4'-53'327'0,"1"22"-299"15,2 8 19-15,1 9 15 0,-1 3-14 0,1 7-15 16,0 3-7-16,0 0-6 0,0 1-8 16,0 0-8-16,2 2-4 0,5 7-2 15,3 0 2-15,4 1-1 0,1 0 1 16,3 0-1-16,1 0 1 0,-1-4 0 15,3-3 0-15,0-2 1 0,-2-1-1 16,2-3 0-16,-1-4 0 0,-2-5 3 16,-3 1-2-16,-3 0 0 0,-5 0 1 15,-1-2 0-15,-3-1 2 0,-2 3 1 16,0 1 7-16,-1-1-2 0,0 6-3 16,0 2-2-16,-1 1 2 0,1 1 0 15,-1 1 0-15,1 0-3 0,0 1-1 16,0 8-3-16,0 8-3 0,0 7 3 15,3 8 0-15,5 6 0 0,-2 2 0 0,-1 2 1 16,1 2 2-16,-3 1 3 0,-3-1 1 16,0 0 0-16,-4-3 5 0,-7-3-5 15,-1-4 2-15,-2-6 3 0,0-3-2 16,2-8-1-16,-1-8 0 0,0-2-3 16,-5-4-1-16,-4-2-2 0,-8-1-1 15,-6-2-2-15,-8 0-18 0,-9 2-37 16,-15 0-83-16,-14 3-164 0</inkml:trace>
  <inkml:trace contextRef="#ctx0" brushRef="#br0" timeOffset="76260.8">18799 10171 156 0,'0'0'78'0,"-53"-33"-43"0,22 16-29 0,-4-2 17 16,-8 2 6-16,0-3-12 16,-5 2 4-16,-1-1-8 0,-2-1-7 0,-5 1 1 15,0-3 8-15,-1 2 2 16,-7-3 0-16,-1 2-9 0,-2-1-1 16,-4 1 0-16,-1 4 0 0,1-1-4 0,-5 3 0 15,0 2-1-15,-4 0 4 0,-2 4 1 16,-5 1-5-16,-5 2 1 0,-2 0-3 15,-5 3 2-15,-2 1-1 16,-3 1 1-16,-2 1 0 0,-3 0-2 0,-1 0 1 16,-5 2-1-16,0 2-3 0,-3 3 3 15,-2 3 0-15,2 1 0 0,-3 5 0 16,2-2 0-16,-2 4 0 16,1 0-3-16,2 0-2 0,1 3 3 0,6-1 2 15,6 4-1-15,3 1 1 0,3 1 1 16,4 1-1-16,1 0 0 15,0 4-4-15,-1 0 4 0,1 1 0 0,-2 2 1 16,3 2 0-16,2 3 0 0,-1 2 0 16,3 1 1-16,-2 2-2 15,3 1-2-15,0-1 2 0,0 2 0 0,6-1 0 0,5 2 2 16,2 1 1-16,9 1-1 16,3-1 1-16,6 0 0 0,7 0-1 0,1-1 2 15,9-1-3-15,3 2 0 0,9-1-1 16,1 0 2-16,7 0-1 0,6 1 1 15,0-1 0-15,8-1 0 16,3 0-2-16,3 1 3 0,0 0-1 0,6-2 1 16,1 1-3-16,6-2 0 0,0-1 0 15,3 3 0-15,-1-1 0 0,1-1 0 16,-1 2 1-16,1-1-1 0,-3 1 0 16,1 0 0-16,1 0 1 0,0-2-1 15,-1 0 1-15,2-1-1 0,-1 0 0 16,5-3 0-16,-1 0 0 0,4 0-2 0,1-3 1 15,5-1 1-15,1 1 0 16,1-3 0-16,4 2 0 0,0-3-2 0,2 0 1 16,1 1 1-16,1-2 0 15,1 1 0-15,0-1 1 0,3-4-1 16,-1 0 0-16,0-1 0 0,1-2 2 0,0-2-2 16,3-3 0-16,1 3 1 15,2-3 0-15,1 2-1 0,0-1 1 16,3-2-1-16,0 1 1 0,0-2-1 0,1 0-1 15,2-1-1-15,2 1 2 0,0-1 0 16,2 1 0-16,-1 1 0 0,2-1 0 16,-3 0 0-16,1 2-1 0,0-2 1 15,-1 0 0-15,3 1-4 0,-1-2-5 16,3 2 6-16,1-1 2 0,5 1-3 16,4-3-1-16,2 4-7 0,6-1-5 15,2-2-20-15,5-1-19 0,3-3-16 16,7-4-44-16</inkml:trace>
  <inkml:trace contextRef="#ctx0" brushRef="#br0" timeOffset="125376.27">21997 12139 505 0,'0'0'50'16,"0"0"-30"-16,0 0 7 0,0 0 31 15,0 0-9-15,0 0-11 0,0 0-10 16,0 0-11-16,-30-28-12 0,41 28 0 16,7 3-2-16,8 1-1 0,15 1 3 15,10-1 5-15,7-3-1 0,9 0 2 16,6-1-2-16,5 0-2 0,8 0 0 15,5 0-6-15,5 0 4 0,0 0-2 16,-3-3 1-16,-4 1-2 0,-7 0 0 0,-10-3 0 16,-8 3 1-16,-10-1-3 0,-11 1 1 15,-17-1-1-15,-12 0-14 0,-8 0-14 16,-6 1-13-16,-8-1-4 0,-4 0-1 16,-6-1-43-16,-7 1-38 0,-6-1-16 15,-6-1 14-15,-5-2 15 0</inkml:trace>
  <inkml:trace contextRef="#ctx0" brushRef="#br0" timeOffset="125675.35">22966 12042 67 0,'0'0'104'0,"-88"-14"-34"16,53 9-22-16,2 5 1 0,2 0 1 0,11 10-1 16,2 3-9-16,4 5-11 0,4 9-4 15,3 6 1-15,6 7-4 0,1 5 1 0,3 7 2 16,6 4 6-16,-1 6-4 16,0 3-19-16,-3 2 15 0,-5-1-13 0,0 0 3 15,-6-4-8-15,-2-3 0 16,-2-4 3-16,-1-5-6 0,0-2-1 0,-4-6 23 15,2-4-10-15,-6-7 0 16,-2-6 4-16,-4-6-3 0,-3-6-2 16,-3-4-5-16,1-7 6 0,0-3 1 0,-2-8-1 15,-1-8-5-15,-3-4 1 0,0-8 0 16,-4-3-2-16,0-5-7 0,-2-5 3 16,-1 0-3-16,-3 2-1 0,2 4-4 15,3 7-1-15,4 6 4 0,6 8-2 16,5 4-3-16,8 2-7 0,11 3-9 0,7-3-17 15,6-1-18-15,20-6-47 16,16-9-83-16,4-1-138 0</inkml:trace>
  <inkml:trace contextRef="#ctx0" brushRef="#br0" timeOffset="126176.98">24118 11748 239 0,'0'0'148'0,"0"0"-103"0,3-51-5 0,-6 42 17 15,-6 4 14-15,0 1-26 0,-7 1-14 16,-4 2-13-16,-3 1-3 0,-1 5-5 16,-7 12-3-16,1 2 2 15,-4 9-2-15,-3 10-1 0,-7 8 0 16,-3 13 5-16,-8 7-1 0,0 11 2 0,-8 7-1 16,-3 7-1-16,0 7-8 0,-1 6-2 15,1 4 0-15,4 2 2 0,15-1 4 16,13-6 7-16,16-10-8 15,17-7-1-15,10-7 1 0,14-4-5 0,17-4 0 16,9-6 0-16,13-3 3 0,8-8-1 16,8-6 4-16,2-6-4 0,3-9 8 15,2-5 2-15,-3-4-10 0,-1-7 5 16,-8-4 0-16,-9-6-5 16,-6-2 1-16,-17-3-1 0,-7-2-2 0,-14-2-3 0,-11-7 2 15,-8-2 1-15,-1-6-8 16,-5-5-10-16,-7-6-6 0,2-5-36 15,0-6-38-15,-4-6-60 0,3 3-102 16</inkml:trace>
  <inkml:trace contextRef="#ctx0" brushRef="#br0" timeOffset="126690.56">24113 12415 551 0,'0'0'17'0,"0"0"-2"0,53-17-2 15,-30 17 31-15,5 6-4 0,-1 1-11 16,1 5-10-16,0-2-5 0,-5 4-1 0,1 3-1 16,-6-1 2-16,-3 8-5 0,-7-1-2 15,-2 7-6-15,-6 2 1 0,-8 3 0 16,-8 3 0-16,-4 0-2 15,-9-2 0-15,-1-2 1 0,1-7-3 0,0-6-4 16,0-6 6-16,7-4 2 16,3-5 0-16,6-6-1 0,3 0 0 15,6-5 1-15,4-4 1 0,1-5-1 16,10-4 4-16,7-6-3 0,11-3 0 0,9-1-3 16,9-4 3-16,6-1-3 0,4 0 0 15,2-3-3-15,-7 3 3 0,-3-2 4 16,-5 2 1-16,-7 3 5 0,-9 0 3 15,-7 4 5-15,-4 1 1 0,-10 3-2 16,-2 3 2-16,-5 3 2 0,-2 0-5 16,-6 3-4-16,1 4-1 0,-5 3-2 0,0 2-2 15,3 4-4-15,-5 3 0 0,-1 8-1 16,-3 7-2-16,-5 8-1 0,3 6 0 16,-1 5 0-16,-2 4 1 0,1 2-1 15,1 1 1-15,4 0 2 0,3-1-2 16,6 1 1-16,3-3-1 0,5-1 0 15,3-3 0-15,8-3 0 0,8 1-10 16,7-4-23-16,5-1-24 0,5-1-23 16,0-5-48-16,-4-7-97 0</inkml:trace>
  <inkml:trace contextRef="#ctx0" brushRef="#br0" timeOffset="126901.27">24924 12868 350 0,'0'0'238'0,"0"0"-203"16,0 0 11-16,0 0 3 0,0 0-13 16,0 0 12-16,0 0-13 0,24 55-8 15,-24-32-4-15,-3 0-4 0,-8 5-5 16,-1 2-2-16,-3 0-7 0,-3 1-5 16,3-3 0-16,0-1 0 0,4-4 0 15,5-1-18-15,1-5-19 16,5-6-18-16,7-7-46 0,-1-4-9 0,7-12-79 15,1-6-139-15</inkml:trace>
  <inkml:trace contextRef="#ctx0" brushRef="#br0" timeOffset="127359.81">25282 12329 388 0,'0'0'119'16,"0"0"-68"-16,0 0-10 15,0 0 28-15,0 0-20 0,0 0-31 0,0 0-6 16,0 0 11-16,0 0 1 0,24 28-8 16,-19-6-7-16,1 0-3 0,4 0-5 15,2-1-1-15,2 0 1 0,5-3-1 16,0-3-1-16,3-1-7 0,2-7-5 16,0-1 0-16,-7-5-6 0,-2-1 7 15,-4-4 12-15,-6-7 1 0,-2-3 1 16,2-4 0-16,-3-4 2 0,0-6 4 15,-1-4 7-15,1 1-2 0,0-1 1 16,3 4 0-16,3 7-2 0,-3 4 2 16,2 6 5-16,-1 6-3 0,-1 3-7 15,4 2-3-15,-1 3-1 0,5 8-1 16,0 3-2-16,3 5 3 0,-4 5 3 16,-3 1 4-16,-2 6-3 0,-5 1 3 15,-2 1-2-15,-4 2-6 0,-6 2 5 16,-4 2-6-16,-7-2 0 0,-3 1-2 0,0-1 0 15,-4-5 0-15,3 0 2 16,-2-1-3-16,0-2 0 0,0-2 0 0,2-3 2 16,3-5-2-16,1-4 0 0,8-5-1 15,1-5-14-15,6-4-20 0,2-1-10 16,4-10-8-16,0-4-21 0,4-9-29 16,2-10-68-16,3-1-98 0</inkml:trace>
  <inkml:trace contextRef="#ctx0" brushRef="#br0" timeOffset="127664.53">25677 11818 459 0,'0'0'78'0,"80"-32"-21"0,-32 32-11 16,3 8 15-16,-1 9-11 0,1 8-8 0,-5 4-13 15,-2 7-8-15,-6 10-6 0,-5 6-6 16,-4 10 1-16,-8 10 0 0,-8 7-2 15,-8 9-4-15,-5 4-4 0,-2 1 1 16,-7-3 1-16,2-5-1 0,-4-8-1 16,4-4 2-16,-2-5 0 0,1-6 0 15,-3-1-1-15,-3-3 0 0,-2-5-1 16,-1-3-4-16,-6-7 4 0,-3-7 1 16,2-4-1-16,-2-7 1 0,3-4 0 15,0-7-1-15,-1-4 1 0,1-3 0 16,-4-2-1-16,-3-1-10 0,-8-2-26 15,-13-1-38-15,-20-1-69 0,-22-3-170 16</inkml:trace>
  <inkml:trace contextRef="#ctx0" brushRef="#br0" timeOffset="129584.37">26819 12632 341 0,'0'0'201'0,"0"0"-175"0,0 0 10 16,0 0 27-16,0 0-20 0,0 0-19 15,0 0-6-15,0 0-7 0,15-8-3 16,0 11 15-16,2-2 2 0,4 0-4 16,4-1-3-16,0 0 0 0,5-2-1 15,2-3-4-15,-2 0-1 0,2 0-3 16,-5 1-3-16,-3 0-3 0,-2-3 1 15,-3 3-1-15,-5 1-2 0,-5-2-1 0,-2 5 1 16,-6-1-1-16,-1 1-5 0,0 0-25 16,0 1-16-16,-4 4-32 0,-6-1-38 15,-2 4-50-15,-2-3-94 0</inkml:trace>
  <inkml:trace contextRef="#ctx0" brushRef="#br0" timeOffset="129809.05">26851 12748 200 0,'0'0'257'0,"0"0"-189"16,0 0 3-16,0 0-4 0,0 0-9 15,51 7-11-15,-29-7-9 0,3 0-8 16,2 0-7-16,-1 0 1 0,1 0-6 16,2-2-4-16,-5 0-2 0,0 1-2 15,-3-2 1-15,-4 0-1 0,-1 1-6 16,-6-2 3-16,-4 3-3 0,-1 0-3 0,-3 0 0 15,-2 1 0-15,0 0-1 16,0 0-6-16,-1 0-28 0,-6 0-23 0,-1-3-74 16,1-4-94-16</inkml:trace>
  <inkml:trace contextRef="#ctx0" brushRef="#br0" timeOffset="138208.82">27904 11817 139 0,'0'0'92'0,"0"0"-48"16,0 0-38-16,0 0 18 0,0 0 34 16,0 0-16-16,-31-28 1 0,31 28-11 15,0 0-9-15,0 0-3 0,6 0-3 16,8 2-3-16,8-1 8 0,3 1 6 16,5 3-4-16,3-3-4 0,1 2 2 15,2 0-5-15,0-2-2 0,2 1-1 16,-1-3-3-16,1 1-1 0,0-1-2 15,-3 0-1-15,-8 0-2 0,-5 0-3 16,-8 0-1-16,-7 0-1 0,-7 0 0 16,0 0 0-16,-12 0-24 0,-6 2-38 15,-10 2-43-15,-5-2-65 0,1-1-101 16</inkml:trace>
  <inkml:trace contextRef="#ctx0" brushRef="#br0" timeOffset="138703.26">27888 11772 265 0,'0'0'102'0,"0"0"-81"0,0 0 28 0,0 0 4 16,0 0-28-16,0 0 1 0,0 0 25 15,0 0-16-15,36 64-5 0,-28-35 1 16,-4 5-1-16,0 7-9 0,-4 5-4 16,-1 7 2-16,-5 6 0 0,-3 4-3 15,1 8-7-15,-1 1-7 0,1 6 2 16,0-1-2-16,2-1-2 0,3 3 5 15,-2 1 8-15,1 3-7 0,1 1-4 16,0 3 3-16,-1 5 13 0,0 1-11 0,-1 6-5 16,-1-1-1-16,0 0 14 0,2 3-9 15,-1 0-6-15,0-1 3 16,-2 0-2-16,4-3 6 0,-2-1-1 16,1-3-6-16,1 0 0 0,0-4 0 15,-1-4 0-15,1-6 1 0,-1-5 0 16,2-6 0-16,0-3 0 0,-1-5 0 15,0-5 2-15,0-3-2 0,1-7-1 0,-1-6-1 16,1-1 0-16,2-5 0 0,-1-6 1 16,1-3 0-16,1-5 0 0,9-2 0 15,0-4 0-15,7-3 0 0,8-2 1 16,3-4 0-16,9-2-1 0,4-2 1 0,7-3 0 16,3-4 0-16,3-4-1 15,2 3 2-15,0-3-1 0,-1-2 0 16,-2 3 0-16,-5-2-1 0,-8 2 3 15,-6-2-3-15,-11 2 0 0,-8 0 2 16,-9-1-2-16,-6-3-1 0,-4 0-7 0,-6-2-15 16,0-4-32-16,-1-2-62 0,-1-7-65 15,8 1-185-15</inkml:trace>
  <inkml:trace contextRef="#ctx0" brushRef="#br0" timeOffset="139555.29">32155 11984 295 0,'0'0'157'16,"0"0"-136"-16,0 0-13 0,58-37 59 15,-36 31-13-15,-1 1-18 0,4 1-7 16,-2 0-3-16,1 4-6 0,-6 0-4 15,0 0-1-15,-4 0-2 0,-1 4-2 16,-4 1-4-16,-4 1-4 0,1 0 1 16,-1 4 0-16,-4 3-3 0,1 4 4 15,-2 4-3-15,0 4 1 0,0 4-1 16,-2 5 1-16,-3 4 1 0,0 4-1 16,0 2 0-16,-1 3 0 0,-3 6 0 15,-1-2 1-15,0 6-1 0,-2 3-2 16,-2 5 3-16,2 4 2 0,-2 1-1 15,0 2 0-15,1 2 1 0,3-2 0 16,2 5-2-16,1-1 1 0,0 5 0 16,2 2-5-16,0 3 1 0,1 2 4 15,0 0 1-15,1 1-4 0,2-1 11 16,0 0-8-16,1 1-1 0,0-2-2 16,0-4 2-16,1 0 0 0,4 1-3 15,2 2-1-15,-1-4 0 0,0 1 3 0,4-4-1 16,-3-5 1-16,2-5 2 0,2-3-3 15,-2-3 1-15,2-3 0 0,-1-4-2 16,-1-2-1-16,1-6 1 0,2-2 0 16,-1-4 1-16,0-4 1 0,2-5 0 15,-4-7-3-15,-1-4 0 0,0-6 0 0,-6-7 3 16,-1-2-3-16,-1-7 3 0,0 0-2 16,0 0 1-16,-8-3 7 15,-7-8 10-15,-11-5-12 0,-11-4-6 16,-16-5 0-16,-15 0-2 0,-17-4-3 15,-15 0-34-15,-13-3-25 0,-15-10-56 16,-6-8-71-16,-8-3-313 0</inkml:trace>
  <inkml:trace contextRef="#ctx0" brushRef="#br0" timeOffset="140856.18">28735 12034 132 0,'0'0'162'16,"0"0"-126"-16,0 0-10 0,0 0 17 15,0 0 28-15,0 0-30 0,0 0-7 16,-46-30-8-16,34 29-5 0,-2 1-5 0,-2 1 3 16,0 5-1-16,-3 1-2 15,1 5-3-15,-2 3-4 0,1 2 1 16,4 4-5-16,1 2 1 0,0 5-1 0,2 0-2 16,2 3-2-16,3-1 1 0,5-2 1 15,1-1 0-15,1-3-2 0,6-3 0 16,5-4 2-16,3-3-1 0,1-5-1 15,4-2 3-15,3-4 2 0,4-3 6 16,0-5 2-16,2-5 3 0,1-3-2 16,-3-2 0-16,2-2-7 0,0-2 4 15,-4-3-2-15,-2-2-2 16,0-1 0-16,-4-5-4 0,-4-1 2 16,-5-3-2-16,-1-5 0 0,-8 0-2 15,-4-1 3-15,-7-2-2 0,-6 5-2 16,-8 0 1-16,1 6-2 0,-5 5 0 0,-3 7 0 15,-1 7 0-15,-3 5 0 0,-6 5 0 16,-3 2 0-16,-5 7 0 0,0 5 0 16,0 3-3-16,6-1-2 0,12 6-10 15,13-1-5-15,17 2-14 0,5 1-28 0,15-1-27 16,9-4-75-16,-1-9-223 16</inkml:trace>
  <inkml:trace contextRef="#ctx0" brushRef="#br0" timeOffset="141724.34">29151 11966 132 0,'0'0'204'0,"0"0"-176"16,0 0 13-16,0 0 44 0,0 0-16 16,9-51-18-16,-9 51-16 0,0 1-3 15,1 9-16-15,0 8-13 0,-1 7 9 16,1 7 9-16,-1 5 2 0,0 1-2 15,0-2-2-15,0 0-4 0,-1-4-4 16,-1-2-2-16,0-3-4 0,-3-5 0 0,0-2-3 16,0-3-2-16,1-4 0 15,-2-1 1-15,1-5-1 0,3-2-10 0,1-1-55 16,1-4-20-16,0 0-52 16,0-5-70-16</inkml:trace>
  <inkml:trace contextRef="#ctx0" brushRef="#br0" timeOffset="142097.46">29113 11915 465 0,'14'-50'25'15,"2"34"2"-15,6 3 53 0,5 3-9 16,3 3-28-16,2 2-4 0,5 5-8 16,0 0-5-16,3 1-3 0,-3 5-4 15,-6 2-3-15,-8 2 1 0,-8 1-8 16,-3 3-6-16,-7 0-2 0,-5 4-1 15,-5 1 0-15,-9 3 0 0,-8 0-2 0,-5 1 1 16,-5-2-11-16,-2-1-8 0,-3 0 2 16,1-4 4-1,1-4 6-15,5-3 5 0,4-3 3 0,7-3 0 16,5-2 1-16,7-1 1 0,6 0 5 0,1 0 1 16,5 0 3-16,6 0-8 15,13 3 1-15,6 3 1 0,7 5 0 0,3 1 1 16,4 1-2-16,1 1 2 0,1 1-2 15,-1 1 8-15,1-3 2 0,-2 2-2 16,-7-3 3-16,-7 0-8 0,-8-3-7 16,-5-1 0-16,-4 0 0 0,-10-1-1 15,-3-2-2-15,-2 1-34 0,-12 1-32 16,-5-4-65-16,-7-2-97 0</inkml:trace>
  <inkml:trace contextRef="#ctx0" brushRef="#br0" timeOffset="142489.67">28400 12462 216 0,'0'0'282'0,"0"0"-269"0,0 0 16 16,0 0 39-16,0 0-16 15,0 0-19-15,0 0-21 0,0 0 0 16,56 0 2-16,-15 6 4 0,8-2 3 16,8 1-2-16,8-3-3 0,5-2-1 15,7 0-8-15,4-1-4 0,6-3 2 0,5-2 0 16,1 0-3-16,2-1 2 0,-2-2 2 15,-8 1 4-15,-10 0-5 16,-9 1-1-16,-12 0 2 0,-18-2-5 0,-8 3-1 16,-18 2 0-16,-10 1 1 0,-3 1 1 15,-15-1 0-15,-12 3-2 0,-9 2-14 16,-13 5-21-16,-5 2-30 0,0-2-18 16,-2 0-74-16,9-3-134 0</inkml:trace>
  <inkml:trace contextRef="#ctx0" brushRef="#br0" timeOffset="142991.27">28777 12804 399 0,'0'0'94'0,"0"0"-78"16,0 0 30-16,0 0 21 0,-50-32-24 15,33 35-19-15,1 4-8 0,-5 9-3 16,-1 1-1-16,4 5 5 0,-1 3 3 15,4 2-4-15,0-2-1 0,3 1-6 16,5-1-3-16,2 0 0 0,5-4-3 0,0 0 0 16,5-3-3-16,6-2 2 15,2-2 0-15,3-1-2 0,2-6 1 0,4-3 2 16,1-4-1-16,1 0-1 0,-3-9 2 16,3-3 3-16,0-5 3 15,-6-2-3-15,1-5 2 0,-2 1 4 0,-4-6-1 16,-4-1-6-16,-3-6 4 0,-5-1 5 15,-3-4-2-15,-10-4-8 0,-2 0-3 16,-6 2-1-16,-2 4 1 0,-6 7-1 16,4 10 0-16,0 5 0 0,5 10 0 15,2 3-5-15,3 4-3 0,5 1-8 16,2 7-16-16,5 1-9 0,2 5-31 16,6-1-16-16,8-1-34 0,4-5-111 15</inkml:trace>
  <inkml:trace contextRef="#ctx0" brushRef="#br0" timeOffset="143490.48">29059 12737 328 0,'0'0'210'0,"0"0"-184"16,71 3 7-16,-50-3 31 0,-4 0-15 0,-3 6-25 16,-4 2-12-16,-5 5-10 0,-4 2 0 15,-1 4-1-15,-6 3-1 0,-10 2-1 16,-3 2 1-16,-8 1-4 0,2-5-9 15,-3-1 3-15,1-5 5 16,6-3 2-16,3-3 0 0,5-5 3 0,7-2 0 16,4-2 1-16,2-1 0 0,2-4 1 0,10-4 11 15,4-6-8-15,8 0-4 16,5-3 2-16,1-3-1 16,5 1-1-16,0-4-1 0,0-1 1 0,1 0 3 15,-1-2 4-15,-1 4 4 0,-3 0 7 16,-1 1 3-16,-9 4 1 0,-3 4-5 0,-6 3 3 15,-5 2-2-15,-5 5-4 0,-2 3-2 16,0 0 0-16,-5 1-6 0,-7 7-7 16,-1 4 0-16,-2 4 0 0,0 3 0 15,1 2 0-15,4 0 0 0,1 2 0 16,0 0 0-16,4 1 0 0,5-4 0 16,0 3 0-1,10-2 1-15,2-1-1 0,3-1 0 0,4-4 1 16,4 1-1-16,1-5 0 0,2-4 0 0,-5-2 0 15,1-2 2-15,-1-3-2 0,-8 0 0 16,-1 0 1-16,-1 0 2 0,-7-3-3 16,-2 1 0-16,-1-1 1 0,-1-2 1 0,0 1-2 15,-6-2 0-15,-3 1 1 0,-1 2-1 16,-5-2-12-16,-3 4-30 16,-2-1-19-16,-5-3-46 0,2 1-114 0</inkml:trace>
  <inkml:trace contextRef="#ctx0" brushRef="#br0" timeOffset="145661.34">28553 14019 295 0,'0'0'153'0,"0"0"-136"16,0 0-13-16,0 0 7 0,0 0 38 15,-57-11-3-15,44 17-18 0,0 4-7 16,1 5-6-16,-1 1-3 0,-3 4 2 15,3 3-1-15,-2 2-2 0,3 0-2 16,2-1 1-16,3-2-3 0,4-3-1 0,3-2-1 16,1-2-2-16,7-3 1 15,1-1-3-15,4-2 3 0,5-4-2 16,0-3 3-16,4-2-1 0,0-1 4 16,2-5 2-16,-1-5 1 0,-1-3 3 15,2-1 4-15,-1-2 2 0,-5-2-1 16,1-2-2-16,-3 0 1 0,0-4-2 0,-1-2-8 15,-2-4-2-15,-4-2 1 0,-1-2-2 16,-5-1 1-16,-3 3-3 0,-2 1 0 16,-8 5 1-16,-2 5-2 0,-4 2 0 15,-6 4 1-15,0 1 0 0,-6 5-2 16,-1 2 0-16,0-1-2 0,0 8 0 16,-1 1-2-16,7 0 0 0,1 4 0 15,7 3-16-15,7 1-13 16,5 4-15-16,3 0-27 0,0 3-22 0,7-4-62 15,2-5-132-15</inkml:trace>
  <inkml:trace contextRef="#ctx0" brushRef="#br0" timeOffset="147311.36">29169 13989 175 0,'0'0'153'0,"0"0"-132"16,0 0 1-16,0 0 19 0,-33-45 30 16,25 42-22-16,3 2-14 0,-5 1-11 15,4 0-9-15,-4 3-1 0,2 7-2 16,-4 6-1-16,3 5-1 0,1 7 3 15,-2 4-5-15,4 5-2 0,3 1-1 16,-2-4 0-16,5 1-1 0,0-4-3 16,3-5 1-16,2-1-1 0,3-6-1 15,4 0 1-15,1-4-1 0,3-4 2 16,1-1-2-16,3-5 0 0,2-2 1 16,1-3 1-16,-4-1-1 0,4-6-1 15,-1-4 3-15,0 1-2 0,1-3 0 16,1-1 0-16,-6-1 8 0,2-1 0 0,-3-2 1 15,-1-1 1-15,-2-2 0 16,1 0 0-16,-3-5-1 0,0 3-3 0,-3-6-3 16,-1 1-1-16,-2-1-1 15,-5-1 0-15,-1 1-1 0,0 0 0 16,-9 2-1-16,1 3 1 0,-7 3 0 16,1 1-1-16,-3 5 0 0,-1 4 0 0,-2 1 0 15,-7 1 0-15,5 5-1 16,-7 3 0-16,3 1 1 0,1 2 0 0,6 6 0 15,2 2 0-15,1 1 0 0,2 3 1 16,4 3 0-16,2 1 0 0,6 7 0 16,2 1 2-16,1 2-2 0,11 2 1 15,4 0 2-15,7-2 1 0,1-4-1 16,3-2 1-16,5-5-1 0,-1-4 0 16,-2-5 0-16,-1-4 2 0,-1-3 1 15,-4-1-1-15,-2-1-1 0,-6-3 0 16,-3 1-2-16,-4 0-3 0,-5 1 1 0,-2-1 0 15,-1 0-1-15,-9 0-5 0,-7 2-29 16,-9 1-50-16,-7 0-24 0,1 0-99 16</inkml:trace>
  <inkml:trace contextRef="#ctx0" brushRef="#br0" timeOffset="147628.62">28208 14454 506 0,'0'0'36'15,"0"0"-30"-15,0 0 22 0,0 0 31 16,0 0-17-16,0 0-11 16,0 0-18-16,0 0-10 0,75 6 1 15,-28-6 5-15,6 1 5 0,13 0 0 16,13-1 2-16,8 0-5 0,11 0-4 15,5-2 0-15,8 1-4 0,1-2-2 0,-3-3-1 16,1 3 3-16,-11-3 4 0,-10 2 1 16,-8 0 0-16,-10-1-2 0,-13 0-2 15,-11 0-2-15,-18 2-2 0,-15 0-1 16,-13 0 1-16,-5 3 0 0,-16-1 0 16,-11 1-19-16,-11 5-36 0,-16 3-23 15,-4 1-47-15,5-3-108 0</inkml:trace>
  <inkml:trace contextRef="#ctx0" brushRef="#br0" timeOffset="148049.31">28612 14765 232 0,'0'0'243'0,"0"0"-238"16,0 0-4-16,0 0 33 0,-51-28 21 16,42 28-18-16,2 0-6 0,-6 6-9 15,1 5-11-15,0 3 0 0,0 7 5 16,-1 0 2-16,4 6-3 0,0-1-3 16,6 2 0-16,2-1 3 0,1-2-3 0,4-2-2 15,6-2-3-15,2-4 3 16,7-1-3-16,3-5 2 0,3-6-2 15,6-5 5-15,5-2 2 0,4-9-4 16,-3-7 1-16,0-3-6 0,-4-6-5 16,-4 1 3-16,-8-4 1 0,-7-2-1 15,-1 4-1-15,-11-4 1 0,-2-1 6 0,-4-1 0 16,-11-3-4-16,-5-2-1 0,-8 2-2 16,-3 1-2-16,-2 7-1 0,1 6 1 15,1 9 0-15,4 6-1 0,4 5-1 16,5 3-4-16,5 3-7 0,7 6-21 15,6 4-7-15,4 3-29 0,13-2-21 16,8-2-52-16,-1-4-146 0</inkml:trace>
  <inkml:trace contextRef="#ctx0" brushRef="#br0" timeOffset="148564.13">29033 14702 645 0,'0'0'13'0,"0"0"-11"16,67-1 12-16,-37 5 23 0,0 2-14 0,1 3-4 16,-8 4-10-16,-6 1-6 0,-4 3-3 15,-6 1 1-15,-7 4-1 16,-2 0-1-16,-14 2 1 0,-5-1-4 0,-5 1-6 16,-4-5-1-16,-1-1 2 0,2-5 8 15,2-3 0-15,6-3 1 0,7-5 2 16,5 1 3-16,6-3 7 0,3-3 4 15,3-2 17-15,5-5-5 0,6-4-21 16,7-3-3-16,5 1-1 0,5 0-1 16,-3-4-2-16,4 2 0 0,-2-3 1 0,1 0 0 15,1-3 0-15,-1 1-1 16,-1-1 2-16,-5 1-1 0,0 4 1 0,-6 1 12 16,-4 4 2-16,-4 5 1 0,-5 2-1 15,-5 2 0-15,-1 5 0 16,0 0-1-16,-7 8-12 0,-5 5-2 15,-3 6-1-15,-2 4 0 0,3 3 0 0,2 2 0 16,4-1 1-16,-1 1-1 0,6-1-1 16,3 1 1-16,1 0 1 0,9-4 0 15,2-1-1-15,4-6 0 0,4-2 3 16,0-1-3-16,4-6 2 0,2-2 0 16,-4-6 0-16,1 0-1 0,-2-2 0 15,-3-3 0-15,-2-2 2 0,1-1-3 0,-8-1 0 16,-2-1 0-16,-7-1 1 15,0 0-1-15,-3-3-5 0,-10 3-27 16,-5-4-34-16,-8-3-68 0,4-2-173 16</inkml:trace>
  <inkml:trace contextRef="#ctx0" brushRef="#br0" timeOffset="149396.8">30746 11991 149 0,'0'0'154'16,"0"0"-119"-16,0 0-8 0,0 0 19 16,0 0 21-16,0 0-25 0,0 0-8 15,-52 3-5-15,39 12-3 0,1 5-2 0,3 4-2 16,-2 1-2-16,6-2-11 15,1 2 0-15,3-4 1 0,1 0 1 16,3-2-4-16,3-1-2 0,-1-2-1 16,7-3 0-16,-2-4-2 0,2-1 1 15,4-5 2-15,-1-2 1 0,4-1-3 0,2-6 3 16,1-3 1-16,1-6 2 0,1-2-5 16,-2-2 2-16,-3-4 1 0,-1 0-4 15,-4-3 2-15,-1-2 5 0,-9-4 1 16,-4-2 0-16,-1-2-3 0,-14-3-1 15,-3 5-3-15,-7 2-4 0,-5 4 2 16,-3 7-2-16,-7 5 0 0,0 7 0 16,0 5 0-16,-1 3 0 0,6 1 0 15,5 7 0-15,11 0-1 0,9 5-3 16,7 0-10-16,3 5-17 0,12 1-15 16,4 2-13-16,7-1-33 0,6-6-80 15,1-2-183-15</inkml:trace>
  <inkml:trace contextRef="#ctx0" brushRef="#br0" timeOffset="149775.88">31134 11887 252 0,'0'0'98'0,"0"0"-60"16,0 0-2-16,0 0 42 0,0 0 2 0,0 0-27 15,0 0-13-15,0 0-15 0,10-33-14 16,-10 50-5-16,-2 5 17 0,-2 6 6 16,-1 3-2-16,1 0-9 15,0 0-2-15,-4-1-3 0,3-1-6 0,1-3-3 16,-2-3-2-16,3-5-2 16,2-3-1-16,-1-4 1 0,2 0 0 0,-1-5-20 15,1 0-47-15,0-5-25 0,-2-2-53 16,1-5-65-16</inkml:trace>
  <inkml:trace contextRef="#ctx0" brushRef="#br0" timeOffset="150065.15">31095 11885 218 0,'17'-60'123'0,"4"37"-76"16,4 4 10-16,-3 5 16 16,7 5-4-16,-4 3-22 0,3 1-3 15,2 5-10-15,-4 0-5 0,2 0 4 0,-8 6-2 16,1 3-10-16,-11 0-9 0,-3 3-8 15,-7 2-4-15,-4 4 0 0,-9 2 1 16,-9 2-1-16,-1 2-1 0,-8-1 0 16,-3 3-5-16,-1-5-8 0,2-1 1 15,3-2 5-15,8-5 8 0,8-3 0 16,6-4 0-16,8 0 1 0,3 0 1 16,8-2-1-16,13 1 5 0,9-2 2 15,6 1 2-15,4-1-3 0,0 3-5 16,3-1 0-16,-4 0 0 0,-1 1-1 15,-7 0-1-15,-9 0-2 0,-8 0 1 16,-8 2 1-16,-8 0-28 0,-2 0-39 16,-15 2-33-16,-6-3-78 0,-5-3-137 15</inkml:trace>
  <inkml:trace contextRef="#ctx0" brushRef="#br0" timeOffset="150298.14">30635 12362 272 0,'0'0'160'0,"0"0"-136"0,69 22 39 15,-20-22 33-15,15-4-33 0,13-3-17 16,8 1-7-16,5 1-9 0,3 0-12 16,4 2 3-16,-1 2 6 0,-2-2 3 15,-2 0-17-15,-9 3-8 0,-14-1-5 0,-16 1 0 16,-17 0-1-16,-16 0 1 0,-18 0-24 15,-12 0-32-15,-15 0-41 16,-16 0-115-16,2-3-257 0</inkml:trace>
  <inkml:trace contextRef="#ctx0" brushRef="#br0" timeOffset="150633.09">30556 12593 353 0,'0'0'189'16,"0"0"-183"-16,-59 39-1 0,44-25 30 15,1 0 20-15,4 1-20 0,4 1-16 16,1 2-8-16,2 1-5 0,3 3 2 16,0-1 4-16,7 0-2 0,5-3-3 0,3-2-3 15,3-5 0-15,4-4-1 0,7-6 2 16,-2-1-1-16,4-10 1 0,0-8-3 15,-2-3-1-15,-6-6 2 0,-1-4-1 16,-6-1-1-16,-7-5 6 0,-2-2 12 16,-7-4-1-16,-3-2-11 0,-8-1-4 15,-8 0 0-15,-7 6-1 0,1 8-2 16,-1 9 0-16,3 11-6 0,4 7-23 16,11 5-18-16,6 5-16 0,3 2-41 15,13 2-91-15,4-3-177 16</inkml:trace>
  <inkml:trace contextRef="#ctx0" brushRef="#br0" timeOffset="150969.24">30979 12522 552 0,'0'0'18'16,"0"0"-11"-16,0 0 33 0,23 55 16 16,-10-50-29-16,5-2-15 0,0-3-8 0,3 0-3 15,-4-6-1-15,-1-4 0 0,-5-2-2 16,0-5-22-16,-7 3 7 0,-2-3 10 15,-1-1 6-15,1 2 1 0,-2-2 0 16,4 4 1-16,-1 3 2 0,-1 4 5 16,2 3-1-16,4 4-1 0,-2 2-2 15,2 7-3-15,0 3 1 0,2 9 6 16,-4 1 3-16,0 6 2 0,1 1 7 16,-3 5 6-16,0 3 3 0,-3-2-7 15,-1 3 6-15,-3-1-9 16,-6-2 2-16,-5-1-6 0,-5-4 2 0,-4-1-9 15,1-5 3-15,-7-3-6 0,1-5-2 16,3-4-3-16,-3-4 1 0,2-5-1 16,-2-1 0-16,-1-2-3 0,6-4-16 0,2-1-9 15,4-5-14-15,2-1-25 0,4-3-42 16,-2-3-137-16</inkml:trace>
  <inkml:trace contextRef="#ctx0" brushRef="#br0" timeOffset="151532.62">30733 14018 241 0,'0'0'191'0,"0"0"-176"0,0 0 25 15,-35-52 37-15,19 52-22 0,1 2-24 16,-2 4-9-16,-1 9-4 0,0 2-2 16,2 4 1-16,2 4-1 0,6 1-5 15,0 0-2-15,5-1-2 0,2-3 2 16,1-2 2-16,1-4-3 0,3-2-4 16,3-5 1-16,0-1-1 0,3-5-1 15,2-3 2-15,5 0 2 0,5-5 3 16,-1-8-3-16,1-2-3 0,4-4 0 15,-5-5-2-15,3 0-1 0,-6-6 1 0,2 0 1 16,-7-5 0-16,-2-5-2 0,-4-2 2 16,-6-5 2-16,-2-3-1 0,-10-1-2 15,-5 2 1-15,-1 7-2 16,-5 7-1-16,-1 11-3 0,1 8 3 0,1 9 0 16,1 5 0-16,1 2-2 0,8 9 0 15,1 7-16-15,9 4-9 0,1 7-31 16,14-1-12-16,5 1-31 0,1-7-92 15</inkml:trace>
  <inkml:trace contextRef="#ctx0" brushRef="#br0" timeOffset="152015.8">31208 13860 287 0,'0'0'300'0,"0"0"-295"15,0 0 7-15,0 0 52 0,0 0-39 0,0 0-16 16,0 0 3-16,-31 60 0 0,29-32-6 16,1 3 2-16,1-1-3 0,0 1-1 15,2-3-2-15,2 2-2 0,2-3 1 16,2-2 0-16,3-3-1 0,1-3 1 16,2-5-1-16,3-3 1 0,-1-4 0 15,2-7 0-15,1 0-1 0,3-3 2 0,-2-10-2 16,-1-1 1-16,2-4 0 15,0-5-1-15,-2 1 2 0,-1-7-2 16,-2-1 0-16,0-4 0 0,-6-3 0 16,0-4 0-16,-6-2 1 0,-4 0-1 0,-1-1 1 15,-12 4 0-15,-3 6 0 0,-5 6 1 16,-1 10-2-16,-2 6-1 0,0 5 1 16,-2 6 4-16,2 2 3 0,-2 9-1 15,3 2 3-15,1 4 1 0,1 4-2 16,6 4-1-16,5 4 1 0,2-1-3 15,7 3 1-15,3 1 0 0,11-1-1 16,4-1 0-16,7-4 1 0,1-2-1 16,5-7 3-16,2-3 2 0,0-3-4 15,-2-7-2-15,-1-1 1 0,-1-2-2 16,-8-2-3-16,-2-1 1 0,-7-2 0 16,-6 0 0-16,-5 1-1 0,0 2 0 15,-9-1-7-15,-7 2-38 0,-10-2-54 0,-3 0-51 16,2-2-165-16</inkml:trace>
  <inkml:trace contextRef="#ctx0" brushRef="#br0" timeOffset="152452.24">30444 14470 383 0,'0'0'87'0,"0"0"-65"15,0 0 39-15,0 0-5 0,0 0-26 16,55 3 8-16,-20 5-7 0,9 0-9 16,9 0 5-16,8-1 5 0,10-1-8 15,8-2-6-15,8-2-2 16,3 1-1-16,2-3-1 0,-5 0-5 0,-4-4 0 16,-5-1-1-16,-10 0-2 15,-9-3 1-15,-14 2-2 0,-12-1-3 16,-12 0 0-16,-11 0-2 0,-9 1 2 0,-1 0 0 15,-10 0 0-15,-11 2-2 0,-6 3-5 16,-11 1-15-16,-2 5-23 0,-4 5-22 16,1 1-34-16,-2-1-52 0,7-2-124 15</inkml:trace>
  <inkml:trace contextRef="#ctx0" brushRef="#br0" timeOffset="152782.41">30741 14790 460 0,'0'0'42'0,"0"0"-34"15,0 0 46-15,-58 32-3 0,43-13-17 16,0 2-3-16,4 1-9 0,1 2-3 16,0-1-2-16,7 0-1 0,3-4-5 15,0 0-2-15,10-4-2 0,-2-3-2 16,5-2 3-16,5-6 2 0,1-4 1 15,7-4 5-15,-3-9 1 0,4-1-3 0,-4-5-7 16,-4-5-1-16,-2-1 4 16,-6-3 1-16,-2-3-1 0,-6-3-2 0,-3-2 2 15,-11-4-8-15,-5-2 0 0,-3 0 0 16,-5-1 0-16,-2 6-2 0,3 6-4 16,-1 11 3-16,5 6-2 0,4 6-11 15,5 6-7-15,4 2-16 0,6 3-14 16,3 5-29-16,10-1-28 0,7 1-46 15,4-3-83-15</inkml:trace>
  <inkml:trace contextRef="#ctx0" brushRef="#br0" timeOffset="153118.81">30924 14711 274 0,'0'0'113'16,"8"57"-73"-16,-5-38 45 16,7 0 5-16,-1-3-32 0,2 0-12 0,6-3-13 15,0-2-9-15,1-4-8 0,4-3-8 16,-1-2-5-16,-1-2-1 0,-1-6 0 0,1-4 0 15,-3-4-2-15,-4-2 1 16,1-1 2-16,-4-2-1 0,-3-4-2 0,5 1 2 16,-5-2 0-16,4 1 4 0,0 1 12 15,-4 6 1-15,0 7-9 0,-2 3-3 16,-2 6-1-16,-1 6 3 0,-1 6-6 16,-1 8-2-16,0 5-1 15,0 5 2-15,-5 2 0 0,-2 5 1 0,2 3 0 16,-1 1 2-16,-3 4 4 0,-5-2-1 15,0 5-1-15,-4-1-1 0,-4-2 6 16,-2 2 0-16,-5-2 2 0,-2-2-1 16,-4-6-4-16,0-7-3 0,-4-2-5 15,1-7 1-15,2-5-1 16,-2-5-1-16,2-6 0 0,1-2-4 0,-1-3-33 16,2-4-25-16,-4-9-39 15,-3-3-66-15,4-7-204 0</inkml:trace>
  <inkml:trace contextRef="#ctx0" brushRef="#br0" timeOffset="153684.58">24373 13316 246 0,'0'0'257'0,"0"0"-227"0,0 0 47 16,0 0-15-16,0 0-16 16,0 0-22-16,0 0-3 0,60 2 3 15,-20-4-2-15,4 1-2 0,2 0-3 0,-3-4-5 16,-3 1 2-16,-6 0 1 0,-7-1-3 16,-9 4-1-16,-10-2-7 0,-5 3 1 15,-3 0-4-15,-1 0 1 0,-5 0 3 16,-10 0-3-16,-8 0-2 0,-6 0-7 15,-2 0-21-15,3 3-13 0,6-3-39 16,7-2-41-16,7-5-145 0</inkml:trace>
  <inkml:trace contextRef="#ctx0" brushRef="#br0" timeOffset="167305.35">18833 15893 360 0,'0'0'135'15,"0"0"-130"-15,0 0 8 0,0 0 60 16,0 0-23-16,0 0-10 0,0 0 10 16,0 0-42-16,64-19-6 0,-30 19 2 15,10-2 9-15,9-1 2 0,5-1-2 16,5-2-4-16,4 1-3 0,4-4-4 16,1 1 3-16,-2-5-2 0,1 3-1 0,-5 1-1 15,-7-1 3-15,-9 2-2 0,-10 1-2 16,-12 2-4-16,-11 2 4 0,-12 0 0 15,-5 0-4-15,-12 3-40 0,-8 0-15 16,-8 3-50-16,-6 0-105 0,1-3-94 16</inkml:trace>
  <inkml:trace contextRef="#ctx0" brushRef="#br0" timeOffset="167618.49">19277 15816 255 0,'0'0'89'0,"0"0"-63"0,21 52 20 16,-10-32 4-16,2 7-11 0,1 2 14 15,-4 3-17-15,2 4-14 0,-6 0-11 16,0 5 41-16,-5 3-47 0,-1 2 0 16,0 5 36-16,-7-2-37 0,1-2-3 15,-7-3-1-15,4-4 4 0,-4-5 9 0,-1-1-12 16,0-4 11-16,-4-3 6 0,-2-4-5 16,0-4-2-16,-5-4 1 0,2-2-2 15,-5-6-3-15,0-2 1 0,1-5 4 16,-3-3 3-16,-1-7 0 0,-1-5-4 15,-1-3-2-15,0-7-2 0,0 0-5 16,0-2 0-16,2 4-1 0,4 0-1 16,3 8 0-16,8 5 0 0,8 5 0 15,0 2 0-15,8 2-10 16,0 0-30-16,13-2-36 0,6-9-73 0,7-5-102 16</inkml:trace>
  <inkml:trace contextRef="#ctx0" brushRef="#br0" timeOffset="168075.14">20382 15752 245 0,'0'0'162'0,"1"-50"-127"0,-5 34-7 15,-5 5 45-15,-2 1-13 0,-2 4-21 16,-3 4-6-16,-4 2-13 0,-4 8-11 16,-4 6-1-16,1 9-3 0,-4 8 2 15,-1 10-1-15,0 7 0 0,-3 8 3 0,1 7-1 16,-2 7-2-16,1 7-2 0,4 3-3 15,2-1 1-15,9-1 6 16,2-8-1-16,10-4-5 0,6-7 0 16,3-6 0-16,11-7 3 0,5-2-5 15,5 1 2-15,8-2 0 0,7 3-2 0,4-3 2 16,1-9 8-16,8-3-3 0,0-8-4 16,-1-6 2-16,0-8 2 0,-5-7-4 15,-2-3 10-15,-6-10-10 0,-8-2 0 16,-11-4 4-16,-6 3-4 0,-8-1-2 15,-3-2 0-15,-9 1 2 0,-4 0-3 0,-5 0-9 16,-1 2-33 0,-3-2-48-16,-2-12-47 0,7-3-175 15</inkml:trace>
  <inkml:trace contextRef="#ctx0" brushRef="#br0" timeOffset="172442.31">20641 16067 261 0,'-5'-16'77'0,"0"2"-29"0,4 3-20 15,-1 0 35-15,0 2 3 0,1 3-13 16,1 3-11-16,0 1-10 0,-1 2-7 16,1 0-2-16,0 9-13 0,0 6-9 15,0 5 8-15,2 8 9 0,1 4 3 16,-2 0-6-16,2 0-1 0,-2-2 2 16,0-1-6-16,0-4-2 0,0 0 0 0,-1-4-1 15,0-2-2-15,0-3-4 16,0-3 2-16,-1-2-1 0,-1 1-2 15,1-7 0-15,0-1 0 0,1-2 0 0,0-2-3 16,0 1-33-16,0-1-36 0,0 0-15 16,1-6-55-16,-1-4-106 0</inkml:trace>
  <inkml:trace contextRef="#ctx0" brushRef="#br0" timeOffset="172852.29">20621 15960 472 0,'0'0'17'0,"34"-59"-2"0,-11 42 59 16,1 0-25-16,5 2-5 16,0 3-4-16,-2 2-13 0,1 4-5 0,-2 2 1 15,-3 3-1-15,-1 1-6 0,-2 3-5 16,-7 4-5-16,-2 5-2 0,-5 3-4 16,-2 2 1-16,-4 5 0 0,-4 2-1 15,-6 2 0-15,-6 2 1 0,-8 0 1 0,-1 1-2 16,-5-3-2-16,-1-1 2 15,-2-2-1-15,0-5 0 0,0-6 1 16,2-3 0-16,2-3 1 0,4-3-1 0,6-3 1 16,6 0-1-16,6-2 2 0,2-2-2 15,5 0 0-15,0 0 2 0,0 3 0 16,6-2 1-16,1 2 1 0,5 1-2 16,3 3 0-1,4 5 0-15,1 2 0 0,0 1 3 16,5 3 5-1,-1-2 0-15,2 2 2 0,-2-2 0 16,1-2 1-16,-1 0-1 0,-3-1-3 0,-1 2 0 0,-1 0-4 0,1 0-5 0,-3 1 1 16,-1 1-1-16,-1 2 0 0,1 0-9 15,-1 1-46-15,3 0-28 0,-2-9-49 16,0-3-93-16</inkml:trace>
  <inkml:trace contextRef="#ctx0" brushRef="#br0" timeOffset="173068.81">21225 16281 213 0,'0'0'287'0,"0"0"-247"0,0 0-8 0,0 0 18 16,0 0-11-16,0 0-5 16,0 0-5-16,39 57-12 0,-39-39-4 0,0 2 3 15,-3-1-5-15,-2 2-3 0,-4-1-3 16,-1 0 0-16,-2-2-2 0,-3 2-2 15,0-1 0-15,0-2-1 0,-1-1 0 16,4-3 0-16,0-4-8 0,4-5-51 16,3-4-30-16,3-5-62 0,2-10-143 15</inkml:trace>
  <inkml:trace contextRef="#ctx0" brushRef="#br0" timeOffset="173666.21">21810 15925 154 0,'0'0'214'0,"0"0"-158"16,0 0-38-16,0 0 35 0,-43-50 13 15,39 47-28-15,-2 1-4 16,3 2-10-16,-3 4-11 0,-1 6-9 16,1 8-2-16,-3 4 3 0,4 8-1 15,-3 5 4-15,2 7 5 0,2 6 2 0,-3 0-2 16,2 2-2-16,2-3 1 0,2-3-3 16,1-5-6-16,2-3-1 0,10-9 2 15,2-4-2-15,4-4 5 16,2-7 10-16,2-5 0 15,6-7-14-15,3-8 34 0,4-9-31 0,1-6 0 0,-2-5 10 0,-3-2-11 16,-3-2-2-16,-6-2-1 16,-4 0 1-16,-5-4-2 0,-1 1 0 15,-6-5 1-15,-5 2-1 0,-1-2 0 16,-10 0-2-16,-4 3 0 0,-6 6-16 16,1 8-11-16,-2 10-2 0,-1 6-9 0,-2 9-18 15,-1 2-4-15,-4 7-16 16,-3 4-17-16,-1-1 23 0,0 2 10 15,4-1 31-15,3 2 30 0,0 0 0 16,6-2 12-16,4 2 19 0,2-5 11 16,8 0 4-16,4 0-8 0,2-2 5 15,4 2-3-15,6-3-11 16,7 2 4 0,5-5 6-16,5-1-4 0,5-2-11 0,2-1 2 0,5-1-4 0,-3-3-4 0,-1-3-5 15,-5 2-4-15,-2 0-4 0,-5 5-4 16,-5 0-1-16,-1 0-1 0,-2 4-35 15,-4-3-43-15,-1-1-48 0,0 0-137 16</inkml:trace>
  <inkml:trace contextRef="#ctx0" brushRef="#br0" timeOffset="173945.12">22098 15701 466 0,'0'0'11'0,"0"0"-2"0,0 0 74 15,53-17-43-15,-30 31-9 16,3 4 7-16,3 8-18 0,-3 6-6 0,-3 7 1 16,-2 7 3-16,-2 4 0 0,-6 6 0 15,-6 5 9-15,-4 6-14 0,-3 5-9 16,-2 4-3-16,-6 2 1 16,-3-5 1-1,-3-3-2-15,0-7 0 0,-4-4 0 0,3-12 1 0,-3-6-2 0,-2-2-2 16,-1-6 2-16,-1-2-1 0,-1-5 1 0,3-9 0 15,3-6 2-15,4-7-1 16,4-4-1-16,1-6 0 0,7-8-22 16,2-9-56-16,14-16-60 0,3-4-196 0</inkml:trace>
  <inkml:trace contextRef="#ctx0" brushRef="#br0" timeOffset="174679.14">22907 16125 175 0,'0'0'337'0,"0"0"-321"16,0 0 38-16,0 0 1 16,0 0-14-16,0 0-1 0,0 0-5 15,20 6-12-15,0-3-6 0,6 0 6 0,-1 0 0 16,4-1-8-16,2-2-3 16,1 1 0-16,0-1-1 0,0 0-5 15,-1-1-3-15,-1-1-2 0,-3 2 1 0,-3 0-2 16,-3 0-2-16,-6 1-3 0,-6 5-21 15,-4 2-37-15,-5-2-38 0,-4 2-45 16,-4-5-96-16</inkml:trace>
  <inkml:trace contextRef="#ctx0" brushRef="#br0" timeOffset="174819.65">22895 16341 308 0,'0'0'143'0,"0"0"-132"0,0 0 38 16,0 0 27-16,60 26-19 0,-27-26-2 15,6-3-24-15,6-1-17 0,4-2-4 16,1 4-3-16,1 0-6 0,1-4-1 16,-2 0-57-16,0-9-106 0,-5-3-269 15</inkml:trace>
  <inkml:trace contextRef="#ctx0" brushRef="#br0" timeOffset="175108.74">24014 15375 226 0,'0'0'153'0,"0"0"-136"0,0 0 11 0,0 0 63 16,0 0-16-16,0 0-46 15,0 0-3-15,82-38 4 0,-40 32-12 16,4 0-3-16,-1 1 0 0,-3 1-10 16,-1 4-5-16,-5 0 0 0,-13 0-1 15,-6 0-22-15,-15 4-46 0,-7 1-56 0,-16-3-62 16,-8 0-31-16</inkml:trace>
  <inkml:trace contextRef="#ctx0" brushRef="#br0" timeOffset="175457.41">23936 15341 259 0,'0'0'16'0,"0"0"9"0,0 0 11 0,0 0-9 16,0 0 9-16,0 0-1 16,33 74 3-16,-28-44 1 0,3 6 11 0,-4 5-16 15,-4 6-7-15,0 7 0 16,0 7 2-16,-5 9-4 16,-6 6-11-16,1 7-10 0,0 10 1 0,-4 8-4 15,3 7 2-15,2 0 0 0,-1-5-1 16,7 0-1-16,2-14 5 0,0-1 3 15,1 5 4-15,0 5-3 0,0 14-6 16,0 1 2-16,0-8 2 0,2-7-2 16,0-8 3-16,0-8-3 0,-1-4-3 15,-1-2 0-15,0-5 20 0,-2-1-16 0,0-4-5 16,1-4 1-16,-1-3 2 0,1-8-3 16,0-5 1-16,1-9-1 0,1-5 1 15,4-5-1-15,8-7 0 0,4-3 1 16,3-5 5-16,10-6 0 0,4-3-4 15,5-3 1-15,6-1-2 0,2-6 0 16,2-5-2-16,-2-5-2 0,2-3-3 0,-4-6-26 16,0-8-30-16,1-20-60 0,-11-6-113 15</inkml:trace>
  <inkml:trace contextRef="#ctx0" brushRef="#br0" timeOffset="176096.94">24663 15628 322 0,'0'0'192'16,"0"0"-191"-16,0 0-1 0,0 0 41 15,-63-48 3-15,46 48-22 0,-1 4-2 16,0 6-6-16,-2 5-4 0,2 1-2 16,2 4 1-16,5 4 3 0,2 0-5 0,3-1 2 15,6 2-3-15,0-3 0 0,4-1 1 16,7 2-1-16,1-4-4 0,5 0 1 15,1-2-1-15,1-6 3 0,1-1-2 16,0-6-1-16,2-4 2 16,-3 0-1-16,-2-11 0 0,1 0 1 0,-2-4 3 15,1-4 3-15,-4 0 3 0,-1-4 0 16,-1-5 2-16,-1-2-5 0,-4-2-4 16,-4-4 0-16,-2-5 1 0,-3-1-1 15,-11-1-3-15,-3-1 1 0,-6 5-1 16,-7 3-3-16,-3 7 0 0,-4 8 0 15,-3 4 3-15,-1 9-3 16,-2 5 0-16,2 3 0 0,1 5 0 0,7 7 0 16,6 6-1-16,8 1 0 0,12 3 1 0,7 3-5 15,17 2-36-15,11-2-42 16,5-3-43-16,1-6-102 0</inkml:trace>
  <inkml:trace contextRef="#ctx0" brushRef="#br0" timeOffset="177358.64">25092 15472 97 0,'0'0'171'0,"0"0"-124"0,0 0 1 15,0 0 18-15,0 0 0 0,0 0-14 16,49-42-12-16,-28 39-7 0,2 3-6 15,4 4 1-15,-2 2-8 0,-1 3-1 16,-2 3-7-16,-1 0 1 0,-8 4-3 16,-3 2 0-16,-5-2-8 0,-5 4 1 15,-5 3-1-15,-9 0 1 0,-5 3-3 16,-5-1 2-16,-4 0-1 0,-1-3-1 16,-2-1-5-16,6-4-3 0,0-7-2 15,6 0 4-15,3-4 5 0,5-6 1 16,4 0 1-16,5-2 0 0,2-7-1 0,2 1 1 15,9-5 1-15,4-2-1 0,7-2-1 16,3 3 1-16,3-2-1 0,2 1 0 16,0 1-1-16,0 1 1 15,-1-2 0-15,1 0 0 0,0-1 0 0,1 0 0 16,-3 0 2-16,-3 0 4 0,-1-2 3 16,-8 2 5-16,-4 2 6 0,-5 3-1 15,-4-2 0-15,-3 3-5 0,0 3 0 16,-5 0-7-16,-3 1-5 0,-3 2 3 15,3 1-5-15,-3 3 1 0,4 0-1 16,-4 0 2-16,4 5-2 0,-1 3-2 16,1 3 2-16,-1 4 0 0,2 3 0 15,0 4-1-15,0 5 1 0,1-1 1 16,4 3-1-16,0 0 0 0,1-5 0 16,2 2 2-16,4-5-2 0,6 1-1 0,3-4 1 15,2 1 1-15,6-3 2 16,4-3-1-16,3-3 2 0,2-3-3 0,-1-5 1 15,2-2-2-15,-5 0 3 0,0-2-1 16,-8-1-2-16,-1-3 1 0,-7 1 0 16,-8 1 0-16,-3 2-1 0,-1-1 0 15,-7 2 0-15,-9 1-13 0,-10 0-47 16,-3 0-50-16,-9-1-79 0,8-3-205 16</inkml:trace>
  <inkml:trace contextRef="#ctx0" brushRef="#br0" timeOffset="178396.12">24343 16060 82 0,'0'0'15'16,"0"0"90"-16,0 0-75 0,0 0-3 15,-60-5 17-15,51 5-6 0,2-1 1 16,3 1-7-16,-2-2 1 0,4 1-9 16,2 1-3-16,0 0 3 0,0 0 3 15,9 0-7-15,1 3-3 0,11 2 4 16,2 0-2-16,10-1-5 0,5 0 0 16,6-3 0-16,8 2-5 0,8-3-1 15,5 0 1-15,5 0-2 0,5-3 3 16,5-1-3-16,4-3-2 0,4 0 1 0,1 2-1 15,-1-3 2-15,3 3 9 16,-8-3-8-16,-2 2-1 0,-9 0 3 16,-7-1 3-16,-8 2-2 0,-13 0-1 0,-10-1-1 15,-9 1 0-15,-13 2 0 0,-6 3-4 16,-6 0 0-16,0-2 1 0,-3 2 1 16,-7 0-5-16,-8 0-2 0,-7 5 0 15,-2 0-4-15,-6 1-15 0,1 4-38 16,-1 0-36-16,-4-3-53 0,3-4-147 15</inkml:trace>
  <inkml:trace contextRef="#ctx0" brushRef="#br0" timeOffset="178975.19">24652 16313 154 0,'0'0'98'15,"0"0"-36"-15,0 0-45 0,0 0 30 16,0 0 21-16,0 0-28 0,0 0-13 16,0 0 3-16,-26-40-11 0,15 40-9 15,-1 3-5-15,-2 5 1 0,1 2-1 0,-3 2-1 16,0 4-2-16,0 0 1 16,2 5 1-16,1 0 3 0,5 1 3 15,-1 1 0-15,7 0 3 0,1 1-4 16,1-6-2-16,2 0-1 0,4-2 0 15,5-4-1-15,1-2 2 0,2 0-1 0,3-5 2 16,-1-3-2-16,3 0 2 0,1-2 0 16,-2-2-1-16,0-2 0 0,-1-3-1 15,1-1 1-15,0-2 0 0,-3-1-1 16,1-3 1-16,-3-2 3 0,-2 0 1 16,-1-3 0-16,-2-1 0 0,-4-2 0 15,-3-3-4-15,-1-1-2 0,-4-5 1 16,-8-1-2-16,-4 0-1 0,-4 2-3 0,-1 2 0 15,-7 3 0 1,0 7 0-16,1 4 0 0,-2 5-1 0,1 6 1 16,7 3 0-16,0 0-1 0,6 6 1 15,4 2-1-15,9 5-3 0,1 1-22 16,4 3-32-16,11 2-5 0,7-5-46 16,5-5-87-16</inkml:trace>
  <inkml:trace contextRef="#ctx0" brushRef="#br0" timeOffset="179276.03">25032 16284 259 0,'0'0'187'0,"0"0"-171"0,0 0 29 0,0 0 34 16,0 0-46-16,0 0-16 16,0 0-9-16,0 0 19 0,-4 63 2 0,3-38-2 15,1-2 0-15,0 2 1 16,0-4-6-16,0 1-3 0,0-4-5 0,0 0-6 16,0-2-3-16,0-1-4 0,0-3 1 15,0 0-1-15,0-1-1 16,0-2-2-16,-1-2-5 0,-4-1-75 0,1-6-46 15,1 0-116-15</inkml:trace>
  <inkml:trace contextRef="#ctx0" brushRef="#br0" timeOffset="179766.89">24996 16337 322 0,'0'0'94'0,"29"-68"-74"0,-14 48 37 15,4 4 28-15,-1 1-34 0,3 2-9 16,5 3-4-16,-3 2-6 0,3 5-4 0,-1 3 0 15,3 0-5-15,-5 3-5 0,2 3-8 16,-5 3 0-16,-2 1-3 0,-5 2-1 16,-1 0-5-16,-6 1 0 15,-3 0 0-15,-3 2 0 0,-3-1-1 0,-8 0 0 16,-6 0 2-16,-2 0-2 0,-4-3 0 16,-2 0-1-16,2-2-1 15,-3-1-1-15,3-4-2 0,-1-1 5 0,2-2 0 16,3-1 0-16,2 0 1 0,1 0-1 15,5 0 1-15,5 0-1 0,2 0 0 16,2 0-1-16,2 0 0 0,0 0 1 16,0 0-2-16,0 1 2 0,0 1-1 15,1 2-1-15,4 2 1 0,-1 1 1 0,6 2 2 16,0 1-1-16,3-3 0 0,3 1 6 16,2 2 0-16,4-2-1 0,-1 4 2 15,2-2 0-15,3 2 1 0,-2-1-3 16,4 3-2-16,0-1 8 0,-3-3-4 15,0 1-3-15,0-1-1 0,-4-3 2 16,1 0 0-16,-3-2-3 0,-2-2 1 16,-1-1 2-16,-4-1 1 0,-3-1-4 15,-1 0 2-15,-4 0 1 0,0 0-2 16,-3 0-3-16,0-1 0 0,-1-1 0 16,-1-1 0-16,-2 1-1 15,-6-2-4-15,-4 1-25 0,-10-3-46 0,-2-5-85 16,0-3-155-16</inkml:trace>
  <inkml:trace contextRef="#ctx0" brushRef="#br0" timeOffset="183313.98">24810 17565 249 0,'0'0'185'0,"0"0"-147"0,0 0-37 0,-52-9 12 16,37 9 20-16,1 0-2 0,-2 6-8 16,0 2-9-16,0 2-5 0,2 3-1 15,3 2 2-15,2 0 3 0,3 0-2 16,0 3-2-16,4-4-4 0,2 0 4 16,0-2 2-16,6-2 1 0,2-1-2 15,1-4 2-15,1 1 4 0,2-3-4 16,3-3-4-16,-3 0-1 0,4-2-1 15,0-5-1-15,0 0 0 0,1-6 2 16,-2-2-1-16,-1-4 2 0,0-2 1 0,-4-2 2 16,-4 0 0-16,-3-2 1 15,-3-2-2-15,-1-1 0 0,-6-3-1 16,-6 2-4-16,-7 1-4 0,-6 5 2 0,1 2-1 16,-5 6-2-16,-2 4 0 0,2 2 0 15,5 6 0-15,5 2 0 0,6 1 0 16,7 1 0-1,3 8 0-15,4 0-3 0,0 5-1 0,8 2 2 0,9 4-31 16,6 3-41 0,1-1-23-16,11-5-66 0,-3-6-154 0</inkml:trace>
  <inkml:trace contextRef="#ctx0" brushRef="#br0" timeOffset="184581.22">25113 17479 50 0,'0'0'83'15,"0"0"4"-15,0 0-47 0,0 0-12 16,0 0 21-16,0 0 16 0,0-20-15 16,0 17-14-16,0 1-5 0,0 1 11 15,0-1-9-15,1 0-7 0,2 2-3 16,1-1-1-16,1 1-6 0,-1 1-6 15,4 8 0-15,1 0 2 0,4 6-3 16,0 2 3-16,4 4 1 0,1-1 1 16,-1 1-2-16,1-2-2 0,-1-1 3 15,2-4 0-15,-1 0-2 0,0-3-3 0,-1 0 0 16,-3-3 1-16,-1-2-4 0,-1 0 3 16,-6-2-2-16,-2 0 1 15,0-3 0-15,-3-1-1 0,-1 0-1 0,0 0 0 16,0 0-2-16,0 0-1 15,0 0 1-15,0 0-2 0,-3-3-2 0,-1-1-1 16,0 2-1-16,0-1-30 16,-2 1-21-16,0 1-29 0,2-2-16 15,-1-5-87-15,3-5-124 0</inkml:trace>
  <inkml:trace contextRef="#ctx0" brushRef="#br0" timeOffset="185056.21">25395 17492 76 0,'0'0'56'15,"0"0"54"-15,0 0-77 0,0 0 1 0,0 0 31 16,1-55-12-16,-1 49-13 16,0 1-7-16,0 2-1 0,0 0 4 15,0 2-8-15,0 1-6 0,0 3-9 16,0 5-11-16,0 5 1 0,0 7 8 15,3 0 12-15,1 2-6 0,-1-2 4 16,-1 0-3-16,-1-1-4 0,0-3 0 0,0-1-2 16,-1 1-3-16,0-1-1 0,0-3 1 15,-3 8-4-15,-5-2 0 16,-1 2-1-16,-2-1 1 0,1 2-3 0,-3-2-1 16,1-2 2-16,0-1 1 0,4-5-2 15,2-2-2-15,0-6 2 0,4 1-2 16,-1-3-2-16,-6 0 2 15,-1-1 2-15,-5 0-2 0,-3 0-22 16,-5 0-45-16,1 0-26 0,-10-6-78 0,3 0-150 16</inkml:trace>
  <inkml:trace contextRef="#ctx0" brushRef="#br0" timeOffset="185383">24538 18004 273 0,'0'0'193'0,"0"0"-175"0,0 0 42 16,0 0 10-16,0 0-29 0,0 0-13 15,0 0-12-15,57-19-3 0,-24 19 2 16,5 0 5-16,9 0-1 0,6 0-4 15,11 0-2-15,6-4 5 0,7-1-5 16,3-3-5-16,1-1-1 0,1-1-2 16,-4 2-4-16,0-2 4 0,-7 1 0 15,-7 0 1-15,-7 1-3 0,-13 1-1 0,-12 1-2 16,-14 2 2-16,-9 1-2 16,-9 3 0-16,-9 0-7 0,-9 7-13 15,-12 5-55-15,-8 2-44 0,-14-1-79 0,3-4-186 16</inkml:trace>
  <inkml:trace contextRef="#ctx0" brushRef="#br0" timeOffset="185734.61">24922 18238 348 0,'0'0'154'0,"0"0"-150"0,0 0 35 16,-60 28 23-16,46-20-25 0,1 2-4 0,5 3-15 15,-1 1-5-15,4-1 0 0,1-1 5 16,1-1-3-16,1 1-4 16,2-1-3-16,0 3 1 0,4 2 5 15,1-1-5-15,3 0-2 0,2-3 0 0,5-1 2 16,0-3-2-16,1-3-1 0,1-4 1 16,1-1-1-16,2-7-4 15,-1-7 0-15,2-6 0 0,-3-10 0 0,-5-2-2 16,-4-5 2-16,-7 1 1 0,-2 0 0 15,-7-2-3-15,-5 0 0 0,-5 0 0 16,-3 6 0-16,-3 7-1 0,2 6 0 16,0 12 0-16,3 3 1 0,1 4-4 15,3 8 1-15,3 7-22 0,9 2-27 16,2 0-18-16,15-1-54 0,3-8-131 16</inkml:trace>
  <inkml:trace contextRef="#ctx0" brushRef="#br0" timeOffset="186352.74">25281 18201 642 0,'0'0'22'0,"0"0"-22"0,0 0 35 16,0 0 0-16,0 0-10 0,0 0 20 15,3 64-24-15,0-44-8 16,-2 1 7-16,1 0-2 0,-1-2-10 0,0 0-8 15,1 1 0-15,-1 1 3 0,1 0-3 16,2-2 0-16,0-2-1 0,-1-4-31 16,-2-4-24-16,-1-2-16 0,0-5-27 15,-1-2-13-15,-2-3-25 0,-1-8 36 0,-1-2 36 16,2-4 65-16,-1 1 3 0,-3-6 41 16,2-6 13-16,-1-1 27 15,-1-4-19-15,5-1-13 0,2 4 2 0,1 1-9 16,9-2-8-1,1 5 8-15,6 1-9 0,3 5 1 0,2 3-11 16,4 4-1-16,0 4 1 0,1 4-5 16,-1 3-6-16,1 2-1 0,-4 2 0 15,0 5-2-15,-7 1-4 0,-6 3-3 16,-4 2-2-16,-6 0-3 0,-2 3 1 0,-10 5-1 16,-6-1 2-16,-6-1-2 0,-1 2 0 15,-4-4 0-15,0 1 0 0,3-5-3 16,1-2 2-16,2-3 1 0,4-3 1 15,7-3 0-15,2 0-1 0,7-2 1 16,3 0 1-16,0 0-1 0,9-3-1 16,-1 0 1-16,8-1-1 0,2 3-2 0,5 1 0 15,0 1 2-15,-1 6 0 0,4 2-1 16,0 1 1-16,-4 1 2 16,-3-2 4-16,2 1 0 0,4-1 3 0,1 1 8 15,6 1-6-15,3-1 0 0,2-2-1 16,3-1 0-16,3 1-10 15,1-2 0-15,3-1 0 0,-2-1 0 16,-2-3 0-16,-3-1 0 0,-7-2 0 16,-5-5 0-16,-9-2 0 0,-4-5 0 15,-7-4 0-15,-6-5-12 0,-2-3-28 16,0-5-25-16,-1-5-49 0,1-28-68 0,1-7-239 16</inkml:trace>
  <inkml:trace contextRef="#ctx0" brushRef="#br0" timeOffset="187219.22">27231 15704 99 0,'0'0'247'16,"0"0"-215"-16,0 0-2 0,0 0 39 16,0 0-22-16,0 0-9 0,-51-28-14 15,36 33-7-15,1 3-3 0,-4 5 3 16,4 4 0-16,0 1 2 0,1 4-7 16,3 2-1-16,3 1-3 0,2 0 0 15,4 1-1-15,1-4-2 0,1 1 0 0,6-4-1 16,3-1 0-1,1-3 0-15,3-3 1 0,4-5-4 0,2-1 3 16,-1-6 3-16,4 0 3 16,-1-8-1-16,5-2-2 0,-5-3 4 0,3-3-3 15,-1-5 0-15,-2 1 1 0,-2-5 0 16,-4 0-1-16,-4-5-2 0,-4 0 0 0,-5-1 3 16,-3-3-2-16,-7-2-3 0,-7-1 0 15,-8 0-1-15,-4 1 0 0,-6 1-3 16,-1 7 0-16,-4 6-1 0,0 5 0 15,-2 8 0-15,2 5 1 0,2 2 0 16,3 3 0-16,4 7-1 0,6 4 1 16,6 5 0-16,5 2-11 0,8 1-38 15,9 2-25-15,10-7-36 0,5-4-126 16</inkml:trace>
  <inkml:trace contextRef="#ctx0" brushRef="#br0" timeOffset="187836.72">27706 15593 232 0,'0'0'241'0,"0"0"-232"0,62-24 14 15,-41 18 59-15,3 2-33 0,1 1-13 0,-2 1-5 16,-2 2-5-16,-3 0-12 16,-3 3 0-16,-3 6-1 0,-5 2-6 15,-5 3-5-15,-2 5 0 0,-7 2-1 16,-7 5 0-16,-6 0-1 0,-4 1-1 0,-1 0 1 15,-1-3-2-15,-1-2-5 0,5-3 1 16,1-7 2-16,6-2 3 16,2-6 1-16,5-2 0 0,4-2 1 0,3-3 0 15,1-4-1-15,7-4 4 0,5-1-1 16,7-4-3-16,5 1 1 0,2 4 0 16,3-4-1-16,-1 1-1 0,1 0 0 15,-1 0 1-15,0-1 0 0,-1-2 0 16,0 3 0-16,-4-2 4 0,-4-1 4 15,-2 4 1-15,-6-2 3 0,-6 5 2 16,1 1-1-16,-5 3-3 0,-1 2-1 16,-2 2 1-16,-5 2-1 0,-5 0-4 0,-3 8-4 15,-2 4 1-15,-3 8-2 0,0 0 0 16,2 7 0-16,3-2 3 0,3 2-2 16,8-3 2-16,4 0 4 15,6-3-2-15,9-1-1 0,7-3-3 0,6 0 3 16,5-3-1-16,6-4-1 0,1-2 0 15,0-3 0-15,-4-2 0 0,-4 0-2 16,-7-3-1-16,-9 0-7 0,-10 0-24 16,-6 0-10-16,-4 0-37 0,-14 0-15 15,-9-2-59-15,-2-2-103 0</inkml:trace>
  <inkml:trace contextRef="#ctx0" brushRef="#br0" timeOffset="188085.17">27236 16012 349 0,'0'0'148'15,"0"0"-138"-15,0 0 11 0,0 0 52 0,0 0-33 16,0 0 5 0,0 0-2-16,76 21-13 0,-29-22-9 0,13-2 4 0,6 0-3 15,6-4-3-15,6 2 2 0,-1 0-7 16,-1 0-7-16,1 2 2 0,-5-1-1 15,-2 2-8-15,-6 0 0 0,-6 1 0 16,-12 1 1-16,-13 0-1 0,-12 0 0 16,-16 2-2-16,-5 1-33 15,-17 5-34-15,-9-1-26 0,-7 1-52 0,-4-2-131 16</inkml:trace>
  <inkml:trace contextRef="#ctx0" brushRef="#br0" timeOffset="188387.57">27523 16175 451 0,'0'0'24'0,"-41"54"-9"0,19-27 73 16,0 3-33-16,0 3-8 0,1-2-6 15,1 2-10-15,5-2-4 16,5-4-5-16,7-3-8 0,3-5-4 0,3-4-2 16,8-5-3-16,3-2 9 0,6-6 4 15,1-2-1-15,4-5-4 16,0-7-3-16,1-6-3 0,-2-1-2 0,-3-3-3 15,-4-1 0-15,-3-2 0 0,-6-1 2 16,-2-2-2-16,-6-4 2 0,-2 0 0 16,-9-4-1-16,-6-3-3 0,-4 1 1 15,-3 3-1-15,-1 6 0 16,1 8-3-16,1 8 1 0,5 8 1 0,6 2-1 16,5 3-11-16,5 8-17 0,3 2-17 15,12 3-42-15,10-5-38 0,9-3-94 16</inkml:trace>
  <inkml:trace contextRef="#ctx0" brushRef="#br0" timeOffset="188785.58">27857 16227 557 0,'0'0'67'0,"0"0"-66"0,-42 54 22 15,33-36 31-15,4 0-22 0,3-1-7 16,0 0-6-16,2 1-11 0,3-1-1 15,2 1 1-15,5-2-4 0,-2 1-1 16,2-2-1-16,-1 1-1 0,0-3-1 16,0-2 0-16,1-4 0 0,-2 0 0 15,3-4-1-15,1-3 1 0,3-2 2 16,2-7 3-16,2-3-5 0,-2-5 0 16,2-4 1-16,-2-4 0 0,-1-5-1 0,-2-3 0 15,0-5 2-15,-6-2-2 0,-1-4 1 16,-7 1-1-16,-4 4 3 15,-7 6-3-15,-7 7 0 0,-5 10 0 0,-4 7 0 16,-4 9 0-16,-4 0 0 0,1 7 0 16,1 4 2-16,4 4-2 15,2 5 3-15,7-1 5 0,6 1 1 0,8 3 0 16,6-5 2-16,4 3-1 0,12-3-3 16,11 1-3-16,6-2 1 0,5-3 0 15,6-4 0-15,-1-2-4 0,-1-3-1 16,-6-2 0-16,-6-3 0 0,-6 2-33 15,-9-2-36-15,-8-6-60 0,-5-4-154 16</inkml:trace>
  <inkml:trace contextRef="#ctx0" brushRef="#br0" timeOffset="189330.58">27393 17449 166 0,'0'0'258'16,"0"0"-251"-16,0 0 7 0,-62 4 53 15,46 5-4-15,0 2-27 0,3 6-6 16,1 1-2-16,1 1-6 0,4 1 2 15,2 0-4-15,2-1-6 0,1 3 0 16,2-3-2-16,2-1-3 0,5-1-1 16,1-6 0-16,4-3 2 0,1-3 0 15,3-5 3-15,4-1 0 0,1-10-1 16,2-4-8-16,-2-6-2 0,-1-1 0 16,-3-3 0-16,-4 0-1 0,-4-3 0 0,-5 0 1 15,-4-3-1-15,-5-1 0 16,-9 0-1-16,-6-2 0 0,-6 4 0 15,-1 6-2-15,2 6 1 0,1 9-1 0,4 6-4 16,5 3-11-16,3 5-18 0,7 8-23 16,5-1-16-16,6 1-35 0,14-3-79 15,2-4-103-15</inkml:trace>
  <inkml:trace contextRef="#ctx0" brushRef="#br0" timeOffset="189708.71">27595 17392 251 0,'0'0'241'0,"0"0"-224"16,0 0 51-16,0 0-1 16,61-9-30-16,-45 17-6 0,0 1 0 15,0 4-2-15,-3 0-6 0,0 1-1 0,0 1-6 16,-3-1-6-16,0-1-4 16,1 0-4-16,2 0 0 0,1-2-2 0,3-4 0 15,3-1 0-15,2-3 2 16,0-3-2-16,0-2-3 0,-3-6-2 15,-3-2-2-15,-3-1 1 0,-5-3 4 0,-3-3 2 16,-3 0 0-16,-2-2 1 0,0-1-1 16,-2 2 1-16,-3 4 1 0,2 3 0 15,1 4-1-15,0 3 7 16,2 3 4-16,0 1 3 0,0 0-7 0,0 4-6 16,0 6-2-16,0 5 0 0,0 4 0 15,-1 2 3-15,-4 3 4 0,-4 0-2 16,-1 1 1-16,-3 0 0 0,-3 0-1 0,-1-2-5 15,0-1 1-15,-2 2 0 16,3-1 0-16,-3-3-1 0,1-1-1 0,0-2-7 16,-2-3-28-16,-3 0-25 15,-4-1-30-15,-10-4-31 0,2-3-138 0</inkml:trace>
  <inkml:trace contextRef="#ctx0" brushRef="#br0" timeOffset="190009.42">27051 17958 544 0,'0'0'20'0,"0"0"13"0,0 0 47 16,0 0-26-16,0 0-4 0,0 0-13 16,0 0-19-16,0 0-9 15,0 0-1-15,26 4-1 0,-1 1 2 0,5 4 5 16,9-2-3-16,7-2-4 0,9 2-1 0,9-2 1 15,9-1 1-15,25-2-3 0,7-2 2 16,8-3 3-16,6-4-1 0,-13-2-4 16,-17 2-4-16,-5-5 0 0,-8 2-1 15,-12-1 0-15,-5 0 1 0,-15 2 1 16,-16 2-1-16,-18 3-1 0,-10 3 0 16,-15 1-12-16,-13 5-27 0,-19 8-33 15,-10 3-56-15,-21-2-45 16,3-1-110-16</inkml:trace>
  <inkml:trace contextRef="#ctx0" brushRef="#br0" timeOffset="190353.66">27418 18350 375 0,'0'0'195'15,"0"0"-189"-15,0 0 12 0,0 0 42 16,-60 5-18-16,47-2-8 0,-1 5-4 15,1 4-13-15,-5 2 2 0,6 4 4 16,0 2-5-16,3-1-8 0,4 3-4 0,4-2 1 16,1-2 0-16,1-5-2 0,5-3 1 15,2-4 2-15,1 3-1 16,2-2 0-16,6 0-1 0,6-1-1 0,5-4 0 16,5-4-5-16,3-12 1 0,-4-9-1 15,-5-3 2-15,-7-4 0 0,-6-6-2 0,-6-6 4 16,-7-2 0-16,-2-3-3 15,-12 1-1-15,-5 6 0 0,-5-1 0 0,-3 6-1 16,-1 11-1-16,0 9 2 16,-2 10-1-16,3 5-4 0,5 11-4 15,4 9-18-15,7 3-14 0,9 2-48 16,10-2-39-16,9-9-129 0</inkml:trace>
  <inkml:trace contextRef="#ctx0" brushRef="#br0" timeOffset="190820.38">27953 18312 524 0,'0'0'141'16,"0"0"-137"-16,0 0-4 0,0 0 34 16,-52 12-11-16,43-5-6 0,1 2-8 15,1 3-4-15,1 2 2 0,0 4 9 16,-1 3-3-16,2 1-6 0,3 1 1 15,2 0 2-15,0-2-5 0,3-5-1 16,2-4 0-16,1-4-1 0,0 2-2 16,4 3 1-16,1-2 1 0,4 1-1 0,3-4-1 15,1-1 0-15,3-4 0 16,0-2-1-16,5-1 2 0,0-9-2 16,2-5 2-16,1-7 1 0,-6-4-2 0,-6-4 1 15,-7 1 1-15,-3-6-3 0,-8-6 1 16,-2-2-1-16,-9 0 1 0,-3 5-1 15,-5 11-2-15,-1 5 2 0,-3 5 2 16,-3 8-2-16,-4 3 0 0,-1 5 0 16,-2 1 2-16,1 8-2 0,1 4 3 15,4 2 3-15,5 2 0 0,7 1 0 16,7-1 3-16,6 0 1 16,4-1-3-16,7-4-3 0,5 1 1 0,7 0 5 15,7 1 1-15,8 0-7 0,5-2-1 16,3-2-1-16,-1-3-1 0,0-5-1 15,-5-1 0-15,-4-1 0 0,-7-1 0 16,-9-1-1-16,-8-1-16 0,-4-1-23 0,-6-1-24 16,-24-12-77-16,-2-2-175 0</inkml:trace>
  <inkml:trace contextRef="#ctx0" brushRef="#br0" timeOffset="191709.5">28797 15539 99 0,'0'0'223'0,"0"0"-173"15,55-17-9-15,-28 13 25 0,2 1-17 0,1 3-2 16,0 0-15-16,-2 0-4 0,0 0-3 16,-6 7 0-16,-2-2-4 0,-4 2 0 15,-2 3-2-15,-4 3-3 0,-4 2-2 16,-1 2 2-16,1 8-6 0,-4 4 2 0,-1 4 0 15,0 6 1-15,-1 3-7 0,2 5 0 16,1 1-2-16,1 2-1 16,1 4-3-16,-3 4 1 0,-2 7 0 0,0 2-1 15,0 4 1-15,0-1-1 16,-3-1 1-16,-4-1 0 0,2 0-1 16,-1-1 1-16,0-7 2 0,2 1-1 15,2 4-2-15,2-1 0 0,0 12-1 16,0 0 0-16,4 4 1 0,4-1 0 15,-3-1 1-15,0-4-1 0,1-8 1 0,-3-3-1 16,0-2 3-16,0-4-2 0,1-3 3 16,1 0 5-16,-2 2 0 0,2-1-3 15,0-2-1-15,1-3-3 0,-2-8 2 16,2-5 1-16,-2-3-3 0,-1-5-2 16,-3-3 2-16,0-4-2 0,-8-3 0 15,-3-2 3-15,-5 0 0 0,-6-2-3 16,-4-4 1-16,-6 1 1 0,-3-5-1 15,-8-2-1-15,-2-2 0 0,-1-2 2 16,-3-1-2-16,2 0 1 0,6 0-1 0,6-4 0 16,11-2 0-16,7-3-10 0,6-2-22 15,10-9-26-15,10-16-67 0,9-7-152 16</inkml:trace>
  <inkml:trace contextRef="#ctx0" brushRef="#br0" timeOffset="191967.33">29639 16792 718 0,'0'0'0'16,"0"0"-10"-16,0 0 10 0,0 0 15 15,0 0 3-15,0 0-5 0,61-33-4 16,-31 32-8-16,9 1-1 16,-3 3-1-16,-1 4 0 0,0 1-2 15,-6 6-28-15,-5-2-37 0,-8 3-31 0,-7 1-57 16,-9-3-46-16</inkml:trace>
  <inkml:trace contextRef="#ctx0" brushRef="#br0" timeOffset="192101.54">29626 17008 433 0,'0'0'37'0,"0"0"4"0,0 0 67 16,0 0-45-16,0 0-39 0,80-18-6 15,-44 10-10-15,9 0-6 0,2 2-2 16,2 0 0-16,2 0-4 0,2-6-72 16,-4-5-147-16</inkml:trace>
  <inkml:trace contextRef="#ctx0" brushRef="#br0" timeOffset="192392.44">30485 15719 337 0,'0'0'101'0,"0"0"-83"16,52-17 14-16,-24 14 20 0,6-1-19 0,1 2-20 16,-1 1-10-16,-2 1-1 0,-4 0-2 15,-11 1-2-15,-7 1-62 0,-10 3-59 16,-2-1-44-16</inkml:trace>
  <inkml:trace contextRef="#ctx0" brushRef="#br0" timeOffset="192706.46">30451 15734 156 0,'0'0'159'0,"0"0"-122"0,0 0 9 16,0 0-11-16,0 0-18 16,0 0 19-16,20 65-8 0,-8-33 11 15,-1 7-7-15,-4 8-3 0,0 8 2 16,-4 7-3-16,-3 11-6 0,0 7-3 0,-5 5-4 15,-2 3-2-15,-5-1-4 16,3 4 0-16,-3-10 1 0,1 2-3 16,5 5 1-16,-3-1-1 0,4 16-4 15,4-1 2-15,1-2 4 0,1-3 8 0,9-7-6 16,-3-3-3-16,2-2 1 0,-2 1 0 16,6-1-2-16,-5-3-1 0,3-3 6 15,0-3 0-15,-2-8-5 0,3-5-7 16,0-8 5-16,-3-9-3 0,3-7 1 0,1-11-3 15,-1-4 0-15,5-9 3 16,5-7-3-16,-1-8-1 0,8-3 0 16,7-12-24-16,8-11-36 0,6-12-54 0,18-31-80 15,-5-10-322-15</inkml:trace>
  <inkml:trace contextRef="#ctx0" brushRef="#br0" timeOffset="193143.71">32374 15798 177 0,'0'0'166'16,"77"9"-150"-16,-42-5 25 15,-4 3 21-15,-4 1-29 0,-5 6-6 16,-4 5 1-16,-5 6-8 0,-4 8-11 16,-3 7 2-16,-4 9 7 0,-2 10 1 0,-1 10-2 15,-5 9-1-15,1 5-4 16,-1 3 0-16,2-1 5 0,1 1 2 0,1-10-5 15,1 0-3-15,0-1 3 0,1-2-6 16,-1 6-4-16,1-5 3 0,-1-5 8 16,-1-5 3-16,-1-6 4 15,-2-6-2-15,-2-6-1 0,-3-6 0 0,1-5-2 16,-5-4-5-16,0-4-3 0,-4-4-3 16,-3-1-1-16,-8-4-4 0,-6-2 0 0,-13-2-1 15,-9-2-2-15,-15-4-47 16,-31-8-61-16,-20-10-79 0,-18-11-258 15</inkml:trace>
  <inkml:trace contextRef="#ctx0" brushRef="#br0" timeOffset="195510.57">30814 15913 267 0,'0'0'123'0,"0"0"-108"16,0 0-1-16,0 0 53 0,0 0-16 0,0 0-30 15,0 0-3-15,0 0 7 0,0 0 1 16,-5 42-6-16,5-34 0 0,0-1-7 16,0-1-3-16,5 0-2 0,-3-4 3 15,2 2-6-15,2-3 0 0,-2-1-1 16,0 0-1-16,2 0-1 0,0 0 0 16,-3-2-1-16,2-3 0 0,-1-4 0 15,-1 2-1-15,-3-4 1 0,0 0-1 16,0 0 1-16,-4-2-1 0,-1 3 0 15,0-1 0-15,-2-1-1 0,-1 3 1 0,2 3 0 16,-1-1 0-16,2 4-1 16,-1 2 1-16,-1 1 0 0,3 0 0 15,-4 2-1-15,0 4 1 0,-1 3 0 0,3 1 0 16,0 4 0-16,0 1 0 0,-1 2 2 16,3 3-2-16,-3 1 0 0,3 3 2 15,1-1 0-15,-1 0 0 16,2 4 0-16,2-5 1 0,0 1 2 0,3 0-2 15,2-4 0-15,0 2 0 16,3-8 0-16,0 0-2 0,2-2 0 16,-3-6 2-16,5-1-2 0,0-4 0 15,-2 0-1-15,4-2 3 0,-1-4-2 16,2 0-1-16,-6-4 0 0,3 2 0 0,-1-2 0 16,-5-1 0-16,4-1 0 0,-4 0 0 15,2-1 0-15,-2-1 0 16,-1-6 0-16,2 2 1 0,-3 1-1 0,0 1 0 15,1 4 0-15,-2 3 1 0,-1 5 0 16,-2 0-1-16,0 2 1 0,0 2 2 16,0 3 1-16,0 8-4 0,0 4 1 15,3 4 4-15,-3 4 3 0,3-1-3 16,-2 1 3-16,2-5-1 0,1-2 2 0,-1-3-4 16,1-5-1-16,-2-1 0 0,3-5-3 15,0-2 0-15,-1-2 1 0,2-6 1 16,2-5-3-16,-3-5-11 15,3 1-2-15,-3-2 7 0,-1 1 4 16,3 2 2-16,0 3 0 0,2 2 0 0,-3 3 0 16,1 5 0-16,3 3 3 0,-5 0 0 15,5 4-1-15,-4 5 0 0,3 3 0 16,-4-1-1-16,1 1-1 0,2 0 0 16,-3-1 0-16,7 0-13 15,-6-5-60-15,4-2-24 0,-2-3-38 0,0-1-78 16</inkml:trace>
  <inkml:trace contextRef="#ctx0" brushRef="#br0" timeOffset="195926.16">31277 15984 346 0,'0'0'41'0,"0"0"39"0,0 0 22 16,0 0-57-16,0 0-19 0,0 0 9 0,0 0 4 15,-37 49-1-15,35-31-4 0,1 1-5 16,1 1-9-16,0-1-4 0,2 1-2 15,2-3-6-15,2-2-1 0,3 1-2 16,-4-5-3-16,5-2-2 0,-3 0 2 16,5-3 0-16,-3 0-2 0,3-4 0 15,0-2 1-15,1 0 1 0,-1-3-2 16,1-5 1-16,4-3 0 0,-3-3 1 16,1-2-2-16,-2-5 0 0,-1-2 0 0,0-5 0 15,-2-2 0-15,-1 0 0 0,-3-5 0 16,-4 1 0-16,-2-2-1 15,-4-1 0-15,-4 5 0 0,-5 7 0 16,2 4-1-16,-4 9 1 0,0 4 1 0,-3 4 0 16,-3 4 0-16,2 1-2 0,0 8 2 15,3 3-1-15,0 4-3 0,2 2 4 16,6 1 0-16,3 1-1 0,5 0 2 16,7-1-1-16,9 0 2 0,5-1 1 15,9 1-1-15,3-4 2 0,2-1 0 16,0-5-2-16,3 0-2 0,-5-5 0 15,-4-1 0-15,-4-1-2 0,-10 1-27 16,-11 0-26-16,-6-3-51 0,-14 0-85 0</inkml:trace>
  <inkml:trace contextRef="#ctx0" brushRef="#br0" timeOffset="201340.96">31759 15994 99 0,'0'0'81'0,"0"0"39"0,0 0-83 16,0 0 12-16,0 0 24 0,0 0-25 15,-3 3-2-15,3-3-12 0,0 0-7 16,0-2-1-16,0 2 0 0,0 0-7 15,0 0-1-15,0 0 0 0,0 0-3 16,2 0-2-16,2 0-1 0,6 0-3 16,3 0-2-16,3 0-4 0,2 0 0 15,2 0 1-15,-2 2 1 0,3 0-2 16,0-2 4-16,-2 1 0 0,-2-1 1 16,-1 0-2-16,-1 0-1 0,-4 0 1 15,1 0 1-15,-6-1-3 0,1 1 2 16,-5-2 1-16,-1 2-1 0,0 0-3 0,-1-2 2 15,0 2 1-15,0-1-2 0,0 1-3 16,0-1 0-16,0-1 1 0,0 2-2 16,0-2-2-16,0 2-8 0,0 0-19 15,0 0-32-15,0-1-34 0,-1-5-79 16,-1-1-215-16</inkml:trace>
  <inkml:trace contextRef="#ctx0" brushRef="#br0" timeOffset="201949.64">32130 15830 215 0,'0'0'286'0,"0"0"-248"0,0 0-26 15,0 0 19-15,-3 60 27 0,1-32-17 0,1 1-12 16,-2 0-1-16,0 3-10 0,0 3-1 15,-3-3-3-15,4-3-7 0,-3-6-6 16,3-7 3-16,0-4-3 16,1-4-1-16,0 1 1 0,-1-7-1 15,2-1 1-15,-1-1 1 0,0-2 4 0,0-8 1 16,-2-2 4-16,2-5-4 0,1-4 1 16,0 2-2-16,0-3 0 0,2 0 3 15,2-1-1-15,2 0-2 0,0-5-1 16,5 1 0-16,-1-4-1 0,6 0-1 15,0 1 0-15,2 4-1 0,2 6 1 16,1 3-3-16,3 4 2 0,1 6 2 16,-2 3-1-16,4 2-1 15,-6 2 2-15,-2 1 2 0,-5 4-3 0,-5 2-2 16,-4 3-1-16,-5 3-1 0,0 1-1 0,-12 1 1 16,-4 3 1-16,-5-1 2 0,-2 1-2 15,-4 0-1-15,1-4-2 0,2 1-2 16,-3-1-2-16,3-5 0 0,2-2 2 15,6-5 5-15,4 0-1 16,7-2 2-16,2 0 0 0,3 0 1 0,0-4 0 16,7 3-1-16,2-1 1 0,2 2 0 15,5 0 0-15,-1 7-1 16,2 4 2-16,0 3 0 0,0 0 1 0,-2 3 0 16,-1-1 2-16,-3 2 4 0,2 0 1 15,0-3-2-15,-2 0 2 0,0 3-3 16,-3-5-3-16,-1-3-4 0,0-1 0 15,-1-5 2-15,1 0-3 0,-1 2 0 0,-1-2 1 16,0 1-1-16,0 1-32 16,1 0-44-16,1-1-50 0,1-4-58 0,-1-1-196 15</inkml:trace>
  <inkml:trace contextRef="#ctx0" brushRef="#br0" timeOffset="202849.74">32405 16212 132 0,'0'0'84'15,"0"0"35"-15,0 0-78 0,0 0 33 16,0 0-9-16,0 0-11 0,0 0-10 16,0 0-6-16,-18 12 1 0,19-12 1 0,2-1 2 15,2 0-5-15,0-2-8 0,4-1-6 16,2 0 0-16,1-3-7 0,3 0-3 16,1-2-1-16,3-1 0 0,1-6-1 15,0 0-2-15,1-1-4 0,0-6 4 16,-1 1-4-16,2 0-4 0,-3-3 1 15,2-2-1-15,-4-1 0 0,-4-2-1 0,-6 0 1 16,-7 5 0 0,-1 2 0-16,-9 6-1 0,-7 5-1 15,-4 4 1-15,-4 2-1 0,-2 6-2 0,-1 0 3 16,4 3 1-16,6 6-1 0,4-1-1 16,6 3 0-16,7 2 1 0,1 2-1 15,9 2-1-15,9 2 1 0,5 2 1 0,4 0 0 16,3 2 0-16,-4-1 0 0,0 1 0 15,-7-2 0-15,-7 2 1 0,-7 2-1 16,-5 1 0-16,-7 0-1 0,-6-3-2 16,-4-5 1-16,-4-3-9 0,1-3-1 15,0-4 1-15,0-4 6 0,3-4 4 16,6 0 1-16,2 0 0 0,3-4 0 16,6-2 2-16,0-3-2 0,7-3-1 15,5-4 1-15,1 3-4 16,8-3 0-16,-2 1 0 0,3 3 1 15,0-3 0-15,2 1-1 0,-4 1 2 0,-1-2-1 16,1 1 3-16,-2-2-1 0,-3 0 1 0,0 0 2 16,-5 1 1-16,1 3 4 0,-5-1 8 15,0 6 1-15,-2 2 2 16,-3 2-1-16,1 2-4 0,-2 1 2 16,0 0-4-16,0 3-7 0,0 4-4 0,0 8 0 15,0 2 0-15,0 2 0 16,0 0 0-16,0-2 0 0,0 3 0 0,1-3 0 15,3 1 0-15,0-2 0 0,1-2 0 16,0-1 0-16,1-5 0 0,2 2 0 16,3-6 0-16,1-1 0 0,5-3 0 15,2-1 0-15,-1-5 0 0,-1-7 0 16,-3 1 0-16,-1-2 0 16,1-4 0-16,-3 5 0 0,-3-1 0 0,0 6 0 15,-4 4 0-15,-2 1 0 0,-2 2 0 16,0 1 0-16,1 0 0 0,1 5 0 15,1 2 0-15,2 5 0 0,0-3 0 16,4 2 0-16,-1-1 0 0,3-3 0 16,-1-2 0-16,0 0 0 0,-5 0 0 0,-1-2-33 15,-1-3-44-15,-3 0-44 16,0-8-50-16,-3-2-149 0</inkml:trace>
  <inkml:trace contextRef="#ctx0" brushRef="#br0" timeOffset="202964.98">33031 15897 257 0,'-3'-51'155'0,"3"27"-107"16,1 6 15-16,6 5 16 0,2 5-43 16,2 6-21-16,5 2-12 0,2 7-3 15,3 1-7-15,-1 0-78 0,-3-4-159 16</inkml:trace>
  <inkml:trace contextRef="#ctx0" brushRef="#br0" timeOffset="203353.98">33250 15934 277 0,'0'0'221'0,"0"0"-158"0,0 0 7 15,0 0 12-15,21 63-34 0,-15-47-20 16,-2 2-18-16,-2-4-1 0,-1 2-3 0,0 2-1 16,-1-2-4-16,0 3 0 15,1 0 0-15,1-7-1 0,1-5 0 0,0-1 0 16,4-6 3-16,3 0-2 0,4-6 1 15,1-5-1-15,-1-3 0 16,0-3 0-16,2 2 0 0,-3-4-1 0,2-3 1 16,-3-2 1-16,-4-6-2 0,-1-5 1 15,-4-2 0-15,-3 2 0 0,-2-1 0 16,-6 6-1-16,-4 7 0 0,-3 6 0 16,-3 5-1-16,-3 7 1 0,-1 3 0 0,1 2 0 15,0 4 0-15,7 4 4 0,3 6 7 16,4 0 2-16,6 5 1 0,4 2 2 15,11-1 0-15,9 5-4 0,5-3-4 16,5-3 1-16,-1 1-3 0,0-5-3 16,-4-1-3-16,-4-5 1 0,-5-4 1 15,-9 0-2-15,-7-3-1 0,-3 3-25 16,-14-3-36 0,-9-2-66-16,-2 0-107 0</inkml:trace>
  <inkml:trace contextRef="#ctx0" brushRef="#br0" timeOffset="207171.11">30536 17741 434 0,'0'0'116'0,"0"0"-104"16,0 0 42-16,0 0 23 0,0 0-23 15,0 0-14-15,0 0-13 0,0 0-11 16,36-28-1-16,-20 16-1 0,5-1 0 15,2 2-1-15,-1-3-5 0,4 0-1 16,0-2 2-16,1-2-1 0,2 0-1 16,1-5-4-16,-2 1 0 15,1-6 0-15,1-1-3 0,-8 1 1 0,-4 1-1 16,-6 2 2-16,-9 4-1 0,-3 7-1 16,-6 4 0-16,-9 6-1 0,-6 3 0 15,-5 1-1-15,0 0 2 0,2 4 0 16,5 4 0-16,7 3-1 0,6 2 1 0,6 3 0 15,2 2-2-15,10 1 2 0,2 0 0 16,3 0 2-16,-1 2-2 0,-4-1 0 16,-1 2 0-16,-8 0 0 0,-3 0 0 15,-5 1 0-15,-7-2-1 0,-3-2 1 16,-1-5-10-16,1-7 0 0,1-4 8 16,3-3 2-16,3-2 0 0,4-6 2 15,4-2-1-15,1-1-1 16,11-3 0-16,6 1-2 0,6-1 1 0,8 1 1 15,7 0-4-15,-2 5 2 0,0 0 0 16,-5 0-3-16,-10 2 3 0,-6 2 2 16,-7-1 1-16,-6 4 1 0,-1 1-1 15,-2 1 6-15,0 8-1 0,0-1 3 16,0 3 4-16,0 0 5 0,1 3 4 0,0-4-5 16,3 0-7-16,1-1 0 15,-2-2-4-15,2 0-5 0,3-2 0 0,-2-2-2 16,5-2 1-16,-3-1-37 0,2-1-52 15,1-14-72-15,-4 3-91 0</inkml:trace>
  <inkml:trace contextRef="#ctx0" brushRef="#br0" timeOffset="207620.86">31149 17335 466 0,'0'0'34'0,"0"0"28"0,0 0 21 15,0 0-27-15,0 0-23 0,51-48-14 16,-37 56-10-16,-1 3-9 0,-3 3-1 0,0 3-1 15,-1 0-28-15,-2 1-21 16,-2 1-15-16,-1-2-22 0,-4-1-30 0,0 0 13 16,-1-1 29-16,-5-3 59 15,3 0 17-15,-1-1 30 0,1-4 39 16,0 1 36-16,2 1-20 0,1 0-11 16,0-1-18-16,4 2-7 0,1 1-16 0,2-1-15 15,5 1-6-15,1-1-2 0,1-3-6 16,-3 0-3-16,1-3 1 0,0-4-1 15,-3 0 1-15,1-7-2 0,1-2 0 16,-1-3 2-16,1 0-1 0,-2-3-1 16,1 0 1-16,0 0 0 0,-1-3 2 15,2 1 11-15,-6-1 8 0,-2-2-5 16,-2 3-5-16,-1 2-1 0,-4 1 0 0,-3 3 2 16,-5 3-2-16,-2 2-1 15,-2 3 0-15,0 3-1 0,-2 0 3 16,3 4 3-16,1 5 0 0,2 2-5 0,1 5-1 15,1 2 4-15,5 2 0 0,4 3 2 16,1 0-6-16,6 0-4 16,7-3-5-16,0-2 0 0,4-4 0 15,1-5 0-15,4-1 0 0,1-5 0 0,-2 0 0 16,0-1 0-16,0 0-32 0,-4-2-76 16,-4-9-106-16,-1-5-455 15</inkml:trace>
  <inkml:trace contextRef="#ctx0" brushRef="#br0" timeOffset="211263.28">32069 17361 591 0,'0'0'17'16,"0"0"-11"-16,0 0 53 0,0 0-6 16,0 0-40-16,0 0 4 15,25 62 13-15,-20-29-7 0,-2 1-4 0,-2 0-5 16,-1 0 0-16,0-4-3 0,-3 2 0 15,-3 0-5-15,1-6-1 0,1-3-1 16,1-7 0-16,-1-5-2 0,2-6-1 16,2-2 2-16,0-3-1 0,0-2-1 15,0-6 4-15,-2-5 5 16,1-4-5-16,1-5-2 0,0-3 1 0,0-2 1 16,3-2 0-16,3-2-2 0,-1-5 2 15,1 0-1-15,4-6 0 0,3 4-4 16,1 0 3-16,6 6 1 0,1 7-1 15,1 4 0-15,6 7 1 0,-1 4 0 16,0 5 2-16,-1 4 2 0,-2 1-2 16,-2 4-2-16,-5 5-2 15,-7 1-2-15,-2 4-3 0,-6 4 2 0,-4 1 0 16,-10 5 1-16,-5 0 0 0,-8 0 2 0,-5-1-2 16,-2 0-2-16,-2-3-2 0,-1-1-5 15,4-2 1-15,5-6 3 0,5-5 5 16,10-2 1-16,5-2-1 0,6-2 0 15,0 0 3-15,5 0-2 0,4 1 0 16,2 1 2-16,9 5 1 0,2 3 1 16,1 2-1-16,1 1 1 0,0-1 2 15,0 1 2-15,-1-2-4 0,2 1-5 16,-2-3 0-16,0 2 0 0,-6-3 0 16,3-1 0-16,-5 0 0 0,0-3 0 15,0 0-28-15,3-3-61 0,4-4-62 16,-4-6-129-16</inkml:trace>
  <inkml:trace contextRef="#ctx0" brushRef="#br0" timeOffset="211678.95">32679 17524 573 0,'0'0'45'15,"0"0"-8"-15,0 0 51 16,53-34-49-16,-41 21-24 0,-4 1-6 0,0 0-3 15,-5 1-4-15,-3 1-1 0,0 1 4 16,-5 1-2-16,-4 1 2 0,-1-2 3 16,-1 5 2-16,-3 2-2 0,-2 2-3 15,-1 2 3-15,1 6 3 0,0 6 4 16,-1 3-5-16,2 4-3 0,2 1 0 16,1 4 0-16,3-3-4 0,5 2 2 15,4-4-1-15,0-2 3 0,8-1-4 16,6-3-1-16,2-3 0 0,5-7 0 0,3-3-2 15,1-2 0-15,2-6 0 16,0-3 0-16,-5 0-12 0,-6 2 5 0,-3 1 4 16,-4 5 2-16,-3 1 0 0,-1 0 0 15,-2 6 1-15,-3 2-1 0,0 3 0 16,0 0 1-16,0 3 1 16,0-3 0-16,0-1 0 0,2-3-1 0,3-2 0 15,3 0 0-15,3-2-4 0,3-3-25 16,2-2 5-16,3-6-18 0,1-2-37 15,-3 0 19-15,0 0-78 0,1-5-14 16,-2 3-85-16</inkml:trace>
  <inkml:trace contextRef="#ctx0" brushRef="#br0" timeOffset="211976.04">33033 17558 414 0,'0'0'86'0,"0"0"23"0,0 0-21 16,0 0-28-16,0 0-7 0,0 0-29 15,0 0-11-15,0 0 12 16,-5 14 1-16,9 0-6 0,-1 3-2 15,0 0 0-15,0 1-5 0,1 3-8 0,1-2-1 16,2 0-3-16,2-3 0 0,2-3-1 16,0-3 1-16,2-4-1 0,-1-4 2 15,3-2-2-15,-2-6 0 0,1-5-1 16,-3-3-1-16,-1-2-4 0,-1-2 6 16,-3-2-2-16,-3-1 2 15,-1 3-3-15,-2 0 1 0,-1 1 2 0,-4 4-2 16,-4 5-1-16,-2 5 2 15,-4 3 0-15,-5 3 0 0,0 7-1 0,0 3 2 16,3 4 0-16,4-1 0 0,5 2-1 16,6 3 0-16,2-4 1 0,5-5-3 15,6 0-2-15,0-4-34 0,3-6-31 16,2-4-47-16,6-19-72 0,1-3-240 16</inkml:trace>
  <inkml:trace contextRef="#ctx0" brushRef="#br0" timeOffset="212481.11">33401 15692 124 0,'0'0'300'0,"0"0"-286"0,0 0-7 16,51 13 40-16,-44 4-1 0,2 2-10 16,-2 3-12-16,-1 7-3 0,-2 2-5 15,0 5 4-15,1 1 8 0,-1 5-8 16,1 1-5-16,1 2 2 0,1 6-2 15,2 5-3-15,0 5 0 16,-1 10 0-16,2-4 5 0,-1 2-6 0,-1 4-2 16,-2-2-3-16,-2-4 3 0,-2 1-2 15,-1 3-1-15,-1-2 1 0,0 13-3 16,0 1-1-16,-1 1-1 0,0-1 1 16,0-4 0-16,1-6 2 0,0-7 2 15,0-5-6-15,0-4 1 0,-4-4-1 0,-2-3 1 16,-3-4-2-16,-2-6 2 15,0-4 15-15,-3-2-15 0,-3-8 0 16,-4-2 3-16,-2-8-2 0,-3-6-1 0,-4-4-2 16,-5-3 0-16,-3-3 0 0,-3 0 0 15,-3-2 0-15,-8 0 0 0,-7 0-8 16,-5-1-23-16,-9-3-36 16,-16-5-57-16,4-4-132 0</inkml:trace>
  <inkml:trace contextRef="#ctx0" brushRef="#br0" timeOffset="214278.84">5121 17617 528 0,'0'0'19'15,"0"0"-14"-15,-10-52 20 0,4 32 38 16,-4 2-27-16,0 3-24 0,-5 1-5 15,-7 6-3-15,-2 3 1 0,-3 5-1 16,-2 0-3-16,-3 10 0 0,0 4 1 16,-1 1 2-16,0 4 2 0,3 6 6 15,3-1 6-15,8 3-2 0,6-4-5 0,7 0-6 16,4-4 3-16,2-2-5 16,6-1-2-16,6-1 3 15,3-3-1-15,4-3 0 0,7-3-1 0,1-4 0 0,7-2 1 16,5-5-1-16,-2-8-2 0,0-4 2 15,-2-4-1-15,-3-5-1 0,-4-2 0 16,-6-3 0-16,-2-1 1 0,-5 0-1 16,-3-2 1-16,0-3-1 15,-8-3 0-15,-1-4 0 0,-3-2 0 0,-1 0 0 16,-3 5 0-16,-5 6 1 16,2 6-1-16,-1 10 2 0,1 7 3 0,4 4 3 15,-2 6-1-15,0 4-3 0,1 12-3 16,0 8-1-16,2 10 0 0,2 7 0 15,0 4 3-15,6 0-1 0,3 0-1 16,0-1 3-16,3 0 2 0,-2-2-3 16,2 0-1-16,1-1 1 0,3-5-1 0,2 1-2 15,-1-5 0-15,3-5-1 0,5-6 0 16,-1-5 0-16,5-8 1 0,-1-4 2 16,1-5-2-16,0-7-3 15,1-5-5-15,-4-4 1 0,-2-3 3 16,-7-2 0-16,0-4 4 0,-2-3 0 15,-5-1 1-15,-2-4-1 0,-4-1 1 0,-3 0 0 16,-2 4 0-16,-5 7-1 16,-7 7 1-16,0 8 0 0,0 8-1 0,-2 3-4 15,-4 9 4-15,3 8-1 0,-1 2 0 16,5 7 1-16,0 1 0 0,8 4 2 16,2-1 3-16,2 2-3 0,6-1 1 15,6 0 2-15,6-2-3 0,1-1-1 16,6-4 1-16,6-3 0 0,4-1-1 0,4-9-1 15,1-6 2-15,3-3-1 16,-2-5-1-16,3-7 0 0,-4-2 0 16,0-6-1-16,-4-2-3 0,-3-3 0 15,-3-5 3-15,-6-4 1 0,-2-1 0 16,-7-5 0-16,-4-3 1 0,-2-3-1 16,-6-1 1-16,-3-1-1 15,-4 3 2-15,-6 5 2 0,-1 6 1 0,-1 9 4 0,1 9 3 16,-2 6 1-16,5 5-3 0,-2 3 1 15,3 2-4-15,-2 7 0 0,4 5 0 16,1 6-2-16,0 3 4 16,4 4 0-16,1 2 1 0,5 2-1 0,-1 1 0 15,5-1 2-15,-2 2-4 0,3-2-7 16,0-2 0-16,0 1 0 0,2-2 0 16,2 1 0-16,-1-1 0 0,1-4 0 15,-3 0-7-15,2-5-41 0,-1-2-28 16,-1-8-32-16,-1-9-48 0,0-5-218 0</inkml:trace>
  <inkml:trace contextRef="#ctx0" brushRef="#br0" timeOffset="214491.18">5952 17549 540 0,'0'0'54'15,"0"0"-13"-15,0 0 26 0,0 0-34 16,78-11-20-16,-41 6-2 15,1 2-4-15,0 0-2 0,-8 2 1 0,-5 0 0 16,-7 0-3-16,-6 1 1 0,-8-1 2 16,-4 1 2-16,0 0-2 0,0 0-2 15,-1 0 1-15,-3-1 1 0,-4-1-4 16,2 2-2-16,-4-2 0 0,3 1-10 0,-2 0-48 16,4-2-22-16,-5-2-52 0,4-5-134 15</inkml:trace>
  <inkml:trace contextRef="#ctx0" brushRef="#br0" timeOffset="-210230.22">22696 16988 147 0,'0'0'416'0,"-12"-43"-403"15,2 23 6-15,-4 1 47 0,-3 3-22 16,1 1-13-16,-3 4-4 0,-2 4-10 16,2 6-4-16,-2 1-7 0,4 9 5 15,-2 6-2-15,1 7-3 0,-1 5-1 16,2 3 0-16,4 5 0 0,-1 1-2 0,4 1-2 16,4 0 1-16,4-1-1 15,2-4-1-15,4-5-1 0,6-6 1 16,3-5 1-16,2-4-1 0,2-8 0 15,2-2 1-15,2-2 2 0,0-9-1 0,-1-5-1 16,3-6-1-16,-5-5 2 0,-3-5-2 16,-4-3 0-16,0-3 0 0,-2-4 2 15,-2-1-1-15,2-6-1 0,-4-3 0 16,-2-4 3-16,-2 0-2 16,-1-2 1-16,0 6 2 0,-2 12 2 0,-4 13 5 15,3 15-1-15,-3 6 2 0,4 4-3 16,0 0-5-1,-6 11-4 1,2 7-2-16,-3 3 2 0,4 6-3 0,3 5 3 0,2 4 0 0,1 7 0 0,8 3 1 0,0-1-1 16,3 1 1-16,4-3 0 0,-1-2-1 15,2-3 1-15,0-4-1 16,2-2 0-16,2-5 0 0,1-8 0 16,1-6 1-16,-1-8 0 0,5-5-1 0,-4-8 2 15,5-9-2-15,2-10-2 0,-4-4-1 16,1-2 2-16,-1-5 2 15,-4-1-2-15,-5-4 2 0,-3-3-1 0,-7 0 0 16,-3-2 1-16,-4 4-1 16,-1 11 0-16,-6 9 1 0,-2 11-1 0,0 8-1 0,-2 5-1 15,-2 9 0-15,-1 6 0 16,-1 8-1-16,2 3 3 0,2 5 2 16,5 1-1-1,1 2-1-15,3 2 1 16,1 1 3-16,1 0-3 0,0-2 1 0,5 0 1 0,1-1 0 0,5-3-2 0,-1 1-1 15,4-5 1-15,1-6 1 0,1-5-2 16,0-7 0-16,2-5 2 16,2-4 0-16,3-4 0 0,-1-5-1 0,0-9 0 15,0-1-1-15,-2-7-1 16,-2-5 1-16,-3-1-1 0,-4-6 1 0,2-5-3 16,-2-3 3-16,-3-4 2 15,0-3-1-15,-5-1-1 0,-1 1 2 0,-1 7 1 16,1 11 8-16,0 14 1 15,0 11 3-15,-2 8-3 0,0 2-3 0,0 4-4 16,0 9-5-16,0 5 1 0,0 7 1 16,0 3 3-16,0 4 3 0,2 2-8 15,0-2 0-15,2 3 0 0,4-2 0 16,-3-1 0-16,2 2 0 0,2-2 0 0,1-2 0 16,-2-2 0-16,2-3 0 0,-3-3 0 15,3-3-6-15,-4 0-53 0,-4-6-41 16,-2-3-56-16,-3-6-81 0</inkml:trace>
  <inkml:trace contextRef="#ctx0" brushRef="#br0" timeOffset="-210085.55">23128 17112 128 0,'0'0'440'0,"0"0"-402"0,0 0 6 0,45-61 27 16,-15 44-39-16,7-1-18 0,3 1-9 15,4 2-5-15,5-2-12 0,1-7-50 16,-9-4-129-16</inkml:trace>
  <inkml:trace contextRef="#ctx0" brushRef="#br0" timeOffset="-209012.04">23779 15026 101 0,'0'0'148'0,"0"0"-95"0,0 0-36 0,-37 53 10 15,27-27 21-15,-3 6-13 16,-1 3-7-16,-2 6-8 0,0 8-9 0,-2 9 4 16,1 5 10-16,-2 6 2 15,3 5-5-15,2 5-7 0,-2 5-9 16,7 6 2-16,0 3-6 0,1 5-2 16,-1 8 3-16,-1 8-1 0,0 5 3 15,-3 1 18-15,1-13 2 0,4 2-7 0,-1 2-9 16,7 7-5-16,2 21 3 0,1 2-5 15,11-5 5-15,2-4-1 0,4 0 1 16,0-1 1-16,3 4 3 0,1 3-2 16,2-5 1-16,-5-21-2 0,-2-22-2 15,-2-20-2-15,2-18-2 0,-3-4-1 16,1 0-1-16,4 8-39 0,6 9-44 16,54 48-70-16,5-16-79 0</inkml:trace>
  <inkml:trace contextRef="#ctx0" brushRef="#br0" timeOffset="-208362.84">29092 15402 203 0,'0'0'72'0,"0"0"-3"15,0 0-46-15,0 0 0 0,0 0 19 16,56 6-9-16,-43 19-6 0,1 6 0 15,2 10-3-15,-2 3 2 0,0 7-3 16,0 5-1-16,-2 4-7 0,1 7 2 16,-6 2-7-16,3 4 1 0,-3 7-4 15,2 4-2-15,-1 7 1 0,2 2 0 16,1 1 0-16,-1-1 1 0,2-12 3 0,1 3 0 16,-1 4-3-16,0 7 3 15,2 19-4-15,0 7-5 0,-2 2 4 0,-3 1 2 16,0-4-2-16,-6-1-2 0,-2 7-1 15,-1 4 0-15,-1 8 0 0,-8 0-2 16,1-16 0-16,0-22 0 16,2-23-1-16,3-21 2 0,-3-1 33 0,1-4-25 15,1 13-5-15,-3 12 0 0,0 8 3 16,0 8-2-16,-5-9-2 0,-11 29-3 16,-3-96 0-16,-3-16-11 0,-3 0-49 15,10 0-52-15,3 0-137 0</inkml:trace>
  <inkml:trace contextRef="#ctx0" brushRef="#br0" timeOffset="-207158.22">29865 17329 373 0,'0'0'122'16,"0"0"-112"-16,0 0 22 0,0 0 39 15,0 0-39-15,0 0-18 16,0 0-2-16,0 0-1 0,-47-6-2 0,38 11-1 16,5 0 1-16,0 0 0 0,-2 2-5 15,3 0 2-15,-1 4 0 0,0 1 1 16,-3 4-3-16,2 6 4 0,-7 2 1 15,5 4-3-15,-4-1-2 16,5 3-2-16,-2-4 1 0,5-2-3 0,2-6 0 16,1-3 0-16,6-5 1 0,3-5 0 15,4-5-1-15,3-1 4 0,-1-9-1 16,3-2-2-16,-1-5-1 0,0-2 0 16,-3-4 0-16,-2 3 0 0,-2-5 0 0,-4 2 0 15,0 0 0-15,-4-2 2 0,-1 0-2 16,-1-3 3-16,-2-3 4 0,-3-1-1 15,0-2-3-15,2-1 2 0,-1 3 0 16,2 6 2-16,2 7-1 0,0 10 4 16,0 9-2-16,0 3-6 0,3 12-1 15,0 6-1-15,1 8 3 0,0 4-1 16,-1 5 1-16,-2 2 1 0,-1-4-4 16,0-3 1-16,0-3 0 0,0-1 0 15,3-6 1-15,3 0-1 0,5-4-1 0,0-5 3 16,3-3-2-16,3-5-1 0,2-6 2 15,1-2-1-15,-1-9-1 0,0-3-5 16,-2-2-5-16,-1-3 5 16,-3 0-5-16,-4 0 3 0,-1-3 5 15,-5-1 2-15,0-3-1 0,-3-5 1 0,0 1 0 16,0-1 1-16,-1 2 0 16,-2 9 0-16,1 8 2 0,-1 6 4 15,-1 6 2-15,0 5-7 0,-1 6-2 0,-4 5 3 16,3 6-2-16,0 1 2 0,-1 2 3 15,5-1-1-15,0 0-1 0,2-3 0 16,0 0 3-16,4-4-1 0,4-2-3 16,-3 0-2-16,4-4 0 0,-2 0 1 0,4-1-2 15,-5-1-13-15,-1-1-6 16,-1 0-14-16,-4-2-30 0,-4 1-2 16,-2-2 1-16,-9 0 14 0,2-5 20 15,-3 0 30-15,1 0 6 0,-1 0 14 16,6-2 5-16,1-2 10 0,5-1 3 15,4-2-3-15,6-1-8 0,10-5-15 16,11-3-8-16,5-2-3 0,9-3-1 16,3 1-34-16,5-1-11 0,-4-4-22 0,-1-8-97 15,-10 2-168-15</inkml:trace>
  <inkml:trace contextRef="#ctx0" brushRef="#br0" timeOffset="-206774.92">30341 15587 295 0,'0'0'108'15,"0"0"-103"-15,0 0-5 0,0 0 19 16,0 0 13-16,-60 69-3 0,42-38-6 16,-2 7-8-16,2 7 3 0,2 7 6 15,3 6-4-15,2 9-5 0,1 6-3 16,4 9-3-16,-3 9-1 0,3 4-3 16,2 5 2-16,-4 2 2 0,3-11-5 15,-2 7-1-15,-3 8-2 0,1 8-1 16,-1 18-1-16,1-3 1 0,4-5 0 15,5-11 0-15,1-4 1 0,13-2 1 0,9 0-1 16,9 2 1-16,9 2-1 16,3-5-1-16,11-7-1 0,-6-17-1 15,0-19-9-15,5-9-11 0,0-4-24 0,49 14-70 16,2-6-116-16</inkml:trace>
  <inkml:trace contextRef="#ctx0" brushRef="#br0" timeOffset="-206243.84">33427 15722 81 0,'0'0'103'16,"25"67"-54"-16,-10-29-27 0,2 9 8 0,2 13 5 15,2 10 2-15,-2 19-4 0,2 15 8 16,1 11 3-16,-7 7-9 0,-3-14-14 16,-4 6-5-16,-7 3-4 0,-1 5-7 15,-6 19-5-15,-8-2-2 0,-8-1 2 16,-8-1-1-16,-6 5-6 0,-8 7-27 16,-8 12-21-16,0-15-32 15,-27 37-27-15,-12-24-76 0</inkml:trace>
  <inkml:trace contextRef="#ctx0" brushRef="#br0" timeOffset="-203622.37">4826 17738 225 0,'0'0'121'0,"0"0"-110"16,0 0 46-16,0 0 32 16,-20-6-23-16,38 2-29 0,7-1-20 0,19 1 1 15,13 0-2-15,15 0 3 0,10-1-2 16,6 0 1-16,8-2 0 0,1 0-2 16,0 1-5-16,1-2-7 0,-2 2 4 15,1 1 0-15,-1 2-4 0,-7 0 1 16,-6 0 2-16,-12 1-6 0,-16 0 1 15,-18 1-2-15,-13 1 0 0,-20 0-3 16,-9 0-28-16,-18 0 2 0,-11 2 16 16,-16 2-45-16,-15 1-1 0,-13 1 12 15,-26 1 20-15,-6-1-4 0,-9 2-1 16,-5 1 18-16,12 2 14 0,0 1 0 0,17 1 2 16,6-1 2-16,18 0 6 15,17-2 14-15,8-1 0 0,25-1-3 0,11-4-2 16,11 0-3-16,13-3-5 0,13-1 22 15,11-7-3-15,13-5-12 0,13-5-2 16,7-3-4-16,9-2 2 0,0-1 1 16,1-1-5-16,-3-1-7 0,-1 3 2 15,-5 2-4-15,-11 1 3 0,-10 6-1 16,-19 4-1-16,-17 2-2 0,-15 3 1 16,-12 3 4-16,-15 1 3 0,-17 1-8 15,-13 8-3-15,-17 4 3 16,-6 3 0-16,-6 0 0 0,-1 0 0 15,-4 2 0-15,1 1 3 0,0 0-2 0,4-2 0 16,10 1-1-16,14-8-2 0,26-2 2 16,21-3 15-16,16-5-3 0,18 0-8 15,24-11-2-15,33-5 1 0,32-9 1 16,26-3-3-16,18-3 0 0,4 5-1 0,6 2-14 16,0 2-32-16,-8-6-34 0,-12-2-211 15</inkml:trace>
  <inkml:trace contextRef="#ctx0" brushRef="#br0" timeOffset="-203038.44">8711 17687 247 0,'0'0'220'0,"0"0"-195"15,0 0 6-15,0 0 53 0,0 0-23 16,0 0-30-16,0 0-10 0,62-24-3 16,-21 24 1-16,12 0 1 0,6 0 1 15,8 0-4-15,3 0-12 16,3 0 3-16,-2 0-2 0,0-1-1 0,-3-2-1 15,-2 0-1-15,-7 2-1 0,-12-1 1 16,-11 0-3-16,-13 1-4 0,-13 0-24 16,-10 1-37-16,-8-1-21 0,-13-1-3 15,-16-4-115-15,-1 0-72 0</inkml:trace>
  <inkml:trace contextRef="#ctx0" brushRef="#br0" timeOffset="-202804.96">9111 17640 218 0,'0'0'132'0,"0"0"-124"16,3 65 28-16,7-29 49 15,7 3-24-15,2 5-7 0,4 4-15 0,1 0-2 16,-2 1-4-16,-6 1-1 16,-3 1-6-16,-6 2-7 0,-6-3-7 15,-3-3-4-15,-10-7 0 0,-4-3-1 16,-4-10 3-16,1-6-2 0,-5-2 6 16,-3-3-3-16,-7-2 0 0,-9 1-1 0,-1-5 0 15,-6-3-2-15,0-7 1 0,0 0-2 16,0-7-3-16,-3-6-3 0,0-6 0 15,8-2-1-15,9-3-3 0,17 3-2 16,14 2-21-16,6 0-36 0,17-6-65 16,7-2-133-16</inkml:trace>
  <inkml:trace contextRef="#ctx0" brushRef="#br0" timeOffset="-202472.82">9968 17606 525 0,'0'0'7'16,"0"0"-6"-16,0 0 36 0,0 0 28 15,0 0-22-15,0 0-13 0,0 0-18 0,0 0-10 16,0 0 4-16,-61 82 10 0,38-17 17 16,-1 9 1-16,5 11-7 15,3 5-9-15,4-2-6 0,3-7 0 16,7-17-4-16,2-15-2 0,1-9-4 16,9-4-1-16,4 0-1 0,7 1 2 15,6-9 0-15,3-7-2 0,5-6-10 16,4-7-30-16,-1-7-45 0,13-12-41 15,-7-8-127-15</inkml:trace>
  <inkml:trace contextRef="#ctx0" brushRef="#br0" timeOffset="-202022.85">10176 17906 441 0,'0'0'45'0,"0"0"-40"16,0 82 68-16,0-39 4 0,-2 3-23 15,2 0-15-15,0-3 0 0,-1-5-12 16,-1-5-6-16,1-6-4 0,0-5-9 16,0-4-4-16,1-7 0 0,0-3 0 0,0-7-3 15,0-1-1-15,0 0 4 0,0-6 5 16,0-7-2-16,0-4-6 0,-1-1 1 16,-2-5 0-16,0-3-1 0,-4-7-1 15,3-5 2-15,1-10-1 0,1-5 0 16,2-3-1-16,2 1 2 0,5 5 1 15,4 10 1-15,1 9 1 0,5 8 0 16,2 8 1-16,-1 8-3 0,-1 4 4 16,-1 3 2-16,-3 3-4 0,-6 7-3 15,-1 3 0-15,-2 3-2 0,-4 6 0 16,-2 3-2-16,-9 2 2 0,-2 0 2 16,-3 3-1-16,-3 0-1 0,1 0 0 15,0-2 1-15,4-5 0 0,5-6-1 0,5-2 1 16,4-5 2-16,2-3 1 15,8-1-2-15,6-1 4 0,7-1 0 0,6 1 0 16,3-5-5-16,1 2 1 0,-1 1-2 16,-2 1-4-16,-5 5-33 0,0 1-15 15,-3 5-29-15,1 0-43 0,-2 0-10 16,-9-2-74-16</inkml:trace>
  <inkml:trace contextRef="#ctx0" brushRef="#br0" timeOffset="-201896.05">10464 18277 203 0,'0'0'268'0,"0"0"-213"0,0 0 43 15,0 0-17-15,0 0-22 0,2 60-7 16,1-49-21-16,-1 0-7 0,-1 2-6 16,-1 2-4-16,0 2-5 0,-4 0-5 15,-1-3-3-15,-5-2-1 0,3 0-11 16,4-4-40-16,2-3-44 0,1-8-40 0,6-8-111 16</inkml:trace>
  <inkml:trace contextRef="#ctx0" brushRef="#br0" timeOffset="-201472.37">10744 18011 612 0,'0'0'49'0,"0"0"-8"16,0 0 49-16,0 0-51 0,0 0-21 16,0 0 7-16,0 0 2 0,17 71-9 15,-3-44-1-15,-2 2-2 0,2-3-3 16,0 0-5-16,2-2-3 0,0-2 0 15,4-2-3-15,3 0 0 0,-4-5 3 16,3-2-1-16,-2-4-3 0,-1-4 1 0,-3-3 1 16,-3-2 0-16,0-2-1 0,-2-5-1 15,-5-5 3-15,1 0-1 0,-4-5-2 16,0-5 0-16,-2-5 0 0,-1-8 0 16,0-9-2-16,-4-7-4 0,-5-5-2 15,-1-6-2-15,-5 4-3 0,-4 8 3 16,-5 11 5-16,2 16 3 0,-3 12 1 15,1 11 0-15,-3 7 1 0,4 11 0 16,2 7-3-16,5 3 3 0,3 7 1 16,9 2 5-16,4 1-2 0,4-1 3 15,12 1 4-15,4-2-4 0,8-3-4 16,7-4 0-16,1-6-2 0,5-7 0 16,0-7-1-16,0-6-8 0,1-4-22 15,-2-10-19-15,2-5-34 0,-9-7-38 16,-3-8-51-16,-11-1-92 0</inkml:trace>
  <inkml:trace contextRef="#ctx0" brushRef="#br0" timeOffset="-201255.47">11139 17562 331 0,'0'0'161'0,"0"0"-112"0,0 0 19 16,0 0-30-16,0 0-3 0,67 36 0 15,-32 3-3-15,2 10 2 0,2 6-4 16,-4 4-3-16,-3 5-1 0,-5 8 0 15,-4 2-5-15,-7 6-2 16,-11-3-4-16,-5-12-7 0,-1-13-3 0,-11-5-5 16,-7-1 1-16,-1-2 0 0,-5-4 0 15,3-7-1-15,3-8 0 0,-7 3 0 0,-5 4-3 16,-3 3-16-16,-4 2-13 16,4-9-19-16,1-4-38 0,0-24-34 15,10-13-157-15</inkml:trace>
  <inkml:trace contextRef="#ctx0" brushRef="#br0" timeOffset="-200806.53">12243 17969 331 0,'0'0'159'16,"0"0"-135"-16,0 0 24 0,0 0 31 15,0 0-34-15,0 0-7 0,0 0-2 16,0 0-1-16,12 7-8 0,10-7-5 16,0 0-3-16,7 0 0 0,-3 0-6 15,1 0-6-15,1-3-2 0,-5 0 0 16,-3 1-5-16,-1 1-2 0,-4 1-1 15,-2 0 3-15,-3 0-12 0,-4 6-24 16,-3 2-19-16,-1 2-33 0,-2 1-19 0,-6-2-79 16,-3-2-83-16</inkml:trace>
  <inkml:trace contextRef="#ctx0" brushRef="#br0" timeOffset="-200607.47">12212 18204 406 0,'0'0'44'0,"0"0"-3"0,0 0 48 0,0 0-33 15,0 0-6-15,59 22-10 0,-24-19-11 16,5-3-4-16,-3 0-3 0,2-3-1 16,-2-1-2-16,-5-1-5 0,-8 1-4 15,-6 1-7-15,-4 1 2 0,-6 2-4 16,-4 0 1-16,-4 0-4 0,0 1 2 16,-1 1-4-16,-6 4-9 0,0-2-18 0,-4 1-27 15,0-2-15-15,1-3-37 16,0-6-118-16</inkml:trace>
  <inkml:trace contextRef="#ctx0" brushRef="#br0" timeOffset="-198534.92">14127 17973 328 0,'-10'-14'207'0,"7"13"-203"0,-1 1 13 0,0 11 34 15,0 11-35-15,-1 9 17 16,0 6 4-16,1 6-4 0,0-2-10 0,2-2 5 16,-2-7-2-16,-1-4-9 15,1-5-6-15,-1-5-1 16,-1-5-1-16,2-4-1 0,1-3-5 0,1-5 3 15,-2-1 7-15,-2-7 5 0,0-7-12 16,-4-4-1-16,4-7-3 0,1-2-2 16,2-6 0-16,3-1 0 0,2-4 0 15,4-1 0-15,1-5 0 0,3-4 1 16,0-2-1-16,-1-2 0 0,5 4 0 16,1 4 1-16,4 11-1 0,3 7 0 15,1 10 0-15,1 8 0 16,2 4 1-16,-4 4 0 0,-2 4 0 0,-3 3 0 0,-4 5-1 15,-2 3-5-15,-7 5 5 0,-4 2 1 16,-1 3 1-16,-11 1-2 0,-5 0-1 16,-5 1 1-16,-5 3-1 15,-5-1 1-15,-3-2 0 0,-2-2 0 16,4-6 0-16,4-3-3 0,10-9 3 0,8-3 2 16,8-3-2-16,3-1 2 0,1 1 3 15,9 4 1-15,7 5 0 0,6 10-1 0,13 6 7 16,6 3 5-16,1 4-1 0,1-4-1 15,-2-1-1-15,-2-4-6 0,0-1-8 16,-2-1 0-16,-6-3 1 16,-7-4-1-16,-1 1-1 0,-6-2-33 15,6-3-77-15,1-8-117 0</inkml:trace>
  <inkml:trace contextRef="#ctx0" brushRef="#br0" timeOffset="-190459.22">9874 586 161 0,'0'0'401'16,"-12"-71"-395"-16,3 48 6 15,0 4 61-15,-3 5-22 0,0 2-18 0,2 2-8 16,-2 6-10-16,0 0-3 16,-1 4 2-16,1 5-4 0,0 9-6 15,-1 11-4-15,1 11-2 0,3 7-1 0,3 10 2 16,3 6-1-16,3 1 2 0,0 5 1 15,2-6 2-15,3-2 1 0,2-4-3 16,-2-4 0-16,0-4 1 0,-2-5-1 16,-2-1 0-16,-1-3-1 15,-1-5 2-15,-5-5 0 0,0-4-2 0,-2-5 2 16,-1-3 1-16,-2-2 1 0,-2-4 0 16,0-1 5-16,-5-1 1 0,0-2 0 15,-2-4-6-15,-2 0-2 0,3-2 0 16,-3-9-2-16,2-1-10 0,0-6-31 0,3-7-45 15,5-5-23-15,0-9-65 0,3 2-45 16</inkml:trace>
  <inkml:trace contextRef="#ctx0" brushRef="#br0" timeOffset="-190296.74">9402 948 336 0,'0'0'34'0,"0"0"-29"0,0 0 6 16,0 0 54-16,16 51-3 0,-5-38-5 15,6-1-15-15,2-3-10 0,7-2 3 16,6-5 2-16,6 1 0 0,3-3-1 15,-1-3-9-15,-2-1-12 0,-3-3-8 16,-4 2-7-16,-4-3 0 0,-1-1-4 16,-5 3-43-16,-5-5-52 0,-2-3-100 0,-7 0-284 15</inkml:trace>
  <inkml:trace contextRef="#ctx0" brushRef="#br0" timeOffset="-189864.2">10124 1131 497 0,'0'0'64'0,"0"0"-29"15,0 0 22-15,0 0 0 0,0 0-37 16,0 0-19-16,0 0 0 16,0 0 2-16,-9 75 2 0,9-37 8 0,0 0-1 15,1 3 2-15,-1-5 3 0,0 1-2 16,0 0-5-16,-2-5-6 0,-1-2 0 16,-3-4-1-16,2-3-3 0,2-3 0 15,0-6-6-15,2-4-58 0,0-7-60 16,0-5-102-16</inkml:trace>
  <inkml:trace contextRef="#ctx0" brushRef="#br0" timeOffset="-189506.56">10059 1192 590 0,'2'-50'22'16,"10"32"3"-16,9 3 28 0,-1 3-7 15,5 2-12-15,2 1-3 0,1 2-7 16,-3 3-7-16,-5 2 0 0,-4 2-7 15,-4 0-6-15,-2 3-3 0,-4 5-1 16,1 1-2-16,-3 6 0 0,-3 2 1 16,-1 6 0-16,-6-1 1 0,-4 3 0 15,-4 0-1-15,0-2-1 0,-4 1-7 16,1-6-1-16,-4-1 7 16,3-6 3-16,2-4 1 0,2-4 0 0,7-3 1 15,3 0 1-15,4 0-1 0,0 0 5 16,0 0 8-16,0 0-4 0,1 0-7 0,6 2-4 15,3 4-1-15,5 5-1 16,7 1 2-16,2 1 2 0,-1 1 7 0,1-5 4 16,-2-1-2-16,3-2 4 0,-6 0-3 15,0-1-5-15,-2-3-7 0,0 1 2 16,0-2-2-16,-1-1-30 16,4 0-53-16,-3-5-84 0,1-1-210 0</inkml:trace>
  <inkml:trace contextRef="#ctx0" brushRef="#br0" timeOffset="-189297.07">10558 1468 367 0,'0'0'330'16,"0"0"-282"-16,0 0-4 0,0 0-19 0,0 0-18 15,0 0-3-15,5 72 13 16,-5-46 5-16,0-1-4 0,-1 1-9 0,-2 1-4 15,-4-2-3-15,0-2 0 16,0-3 0-16,1-4-2 0,0-2-15 0,-4-1-45 16,1-11-56-16,-2-2-126 0</inkml:trace>
  <inkml:trace contextRef="#ctx0" brushRef="#br0" timeOffset="-188254.32">11229 1194 70 0,'0'0'23'16,"0"0"171"-16,0 0-140 0,-5-53 7 16,2 43 14-16,-3 1-17 0,1 2-4 15,1 1-16-15,0 2-1 0,-2 2-13 16,0 1-6-16,2 0 0 0,-2 1-5 15,-1 5-5-15,-4 7-8 0,2 10-3 16,-3 8 1-16,0 10 1 0,6 5 0 16,3 3 1-16,1 0 1 0,2-3 2 15,0-3-1-15,4-5 3 0,3-6 5 16,5-9-2-16,2-2-4 0,2-8 3 16,3-8 1-16,10-4 9 0,4-10 6 15,4-10 4-15,0-8-5 0,-3-4-5 0,-4-1-1 16,-7 0 0-16,-6-1 1 0,-4 2 1 15,-3 0-2-15,-7-1-1 16,-3 0-2-16,-1-2-3 0,-9 0-7 0,-6 1-3 16,-5 2 0-16,1 7-1 15,-2 5-6-15,2 8-8 0,3 3-7 16,0 9-17-16,0 0-14 0,-1 7-23 0,-1 6-36 16,0 5-20-16,-5 5-52 0,6-2-23 15</inkml:trace>
  <inkml:trace contextRef="#ctx0" brushRef="#br0" timeOffset="-188133.91">11082 1385 232 0,'0'0'98'16,"0"0"-28"-16,0 0 3 0,58 24-5 15,-32-32-10-15,6-3-19 0,4-1-17 16,-1 3-15-16,2-1-4 0,0 2-3 16,4-2-69-16,-3-1-135 0</inkml:trace>
  <inkml:trace contextRef="#ctx0" brushRef="#br0" timeOffset="-187758.85">12293 634 338 0,'0'0'171'0,"-4"-60"-143"16,0 48 13-16,1 2 27 0,-3 4-16 16,-4 6-16-16,4 0-8 0,-5 6-14 15,-5 8-13-15,0 6-1 0,-1 14 0 0,0 8-4 16,0 8 4-16,1 8 0 0,-1 7 2 15,2 2 3-15,3-2 7 0,3 0 3 16,1-5 0-16,3-1-3 0,5-6-1 16,3-3-2-16,10-7-7 0,-1-6 0 15,4-6-2-15,4-9 0 0,2-6-3 16,6-7-23-16,3-9-27 0,1-4-23 16,-5-12-69-16,-4-2-130 0</inkml:trace>
  <inkml:trace contextRef="#ctx0" brushRef="#br0" timeOffset="-187408.48">12381 930 272 0,'0'0'207'0,"0"0"-169"0,0 0 21 0,0 0-13 16,52-9-13-16,-38 18 0 0,1 6-2 15,-5 0-5-15,-1 3-14 0,-3 1-2 16,1-1-3-16,-7 5-3 0,0-3-2 15,-8 2 1-15,3-1 1 0,-2-3-4 16,-1 0 2-16,3-6 1 0,-2-2-3 16,5-5 1-16,1-2-1 0,1-3 1 15,0 0 1-15,0 0 7 0,0 0 13 16,0-3 2-16,3-5 7 0,4-6 3 16,-2-4-10-16,5-3-15 0,-4-2-3 15,6-5-2-15,-6 3 4 0,4-4 5 16,-4 4 1-16,4 3-5 0,-4 6 0 15,-1 3 2-15,1 6-11 0,-3 2 0 0,-2 2 0 16,0 1 0-16,2 0 0 16,5 2 0-16,1-1-26 0,10 1-30 15,8 0-23-15,2 0-19 0,5 0-38 0,-6 0-136 16</inkml:trace>
  <inkml:trace contextRef="#ctx0" brushRef="#br0" timeOffset="-186942.25">12699 1230 214 0,'0'0'100'0,"0"0"73"0,0 0-93 16,0 0-11-16,0 0-3 0,0 0-11 15,0 0-9-15,0 0-9 0,11-23-13 16,-9 20-1-16,-2 0-4 0,1 3 1 16,-1 0-6-16,0 0-9 0,1 2-5 0,6 4-1 15,0 2-4-15,-1 3 3 16,5 2 2-16,-4-1 0 0,1 1-1 0,-5-2 1 16,1 3 0-16,-3-2 2 0,-1 4-1 15,-5-1-1-15,-7 3 1 16,-8 6 0-16,-2-3-1 0,-8 5-2 15,-2-5-18-15,3-3-18 0,7-5-16 0,5-5-37 16,5-8-38-16,10-5-138 0</inkml:trace>
  <inkml:trace contextRef="#ctx0" brushRef="#br0" timeOffset="-186223.03">13373 999 113 0,'0'0'286'0,"0"0"-208"0,0 0-14 15,0 0 19-15,0 0-25 0,0 0-22 16,0 0-2-16,0 0-2 16,-30-44-13-16,22 44-8 0,-1 5-6 0,-5 5-3 15,0 6-2-15,-1 3-2 0,1 6 2 16,1 3-1-16,1 1 1 0,5 0-1 16,1 1 1-16,3-2 0 0,3-4 1 15,1-1-1-15,6-5 2 16,0-2 0-16,3-2-1 0,0-3-1 0,3-5 3 15,2 0-2-15,1-6 0 16,2 0-1-16,1 0 1 0,-1-7 2 0,-1-2-2 16,1-2 0-16,-1-2 2 0,-1 0 1 15,-1-2-4-15,-2-2 0 0,-2-1 2 16,-2-4 1-16,0-1-2 0,-4-3 2 16,-3-1 5-16,-1-4-4 0,-1 1-3 15,-2-5 2-15,-6 2 1 0,-2 4 1 16,-3 6-3-16,6 9 1 0,-3 6 1 0,4 5-2 15,-1 3-1-15,-1 0-1 0,-5 9 0 16,2 2-3-16,-4 7-2 0,-2 4 3 16,3 0 1-16,2-1-1 0,6-6 1 15,5 0-1-15,1-2 1 16,5-2 0-16,4-1-1 0,3-4 2 16,4 0 2-16,6-2 0 0,3-2-2 0,3-2 3 15,2 0-3-15,1 0-12 0,2-3-67 16,-1-2-67-16,-1-2-154 0</inkml:trace>
  <inkml:trace contextRef="#ctx0" brushRef="#br0" timeOffset="-185885.1">13742 651 322 0,'0'0'235'0,"0"0"-180"16,0 0-25-16,0 0-9 0,0 0-16 15,0 0-3-15,81 56 6 0,-46-19 7 16,0 3 10-16,2 5-3 0,-9 2-2 16,-1 1-1-16,-6 1-4 0,-6-1-7 15,-4 1-4-15,-8-2-1 16,-3-1 1-16,-1-3-4 0,-8-4 1 0,1-4 1 15,-4-5 0-15,-1-4-2 0,5-7 1 16,-2-3-1-16,5-7 1 0,1-5-1 16,3-1 1-16,0-3-1 0,0 0 4 15,-2-1-2-15,0-4-2 0,-3-2-9 16,-9-3-58-16,-3-2-57 0,-6 2-197 0</inkml:trace>
  <inkml:trace contextRef="#ctx0" brushRef="#br0" timeOffset="-185148.6">14962 1028 323 0,'0'0'149'0,"0"0"-98"16,0 0 6-16,0 0 7 0,0 0-13 16,0 0-20-16,0 0-10 0,0 0-4 15,0 0-3-15,31-2-6 0,-4 2 14 16,3 0 3-16,1 0-4 0,0 0-6 15,0-2-1-15,0-2-5 0,-2-1-4 16,-2 2-3-16,-1-2 0 0,-6 1 0 0,-1 2-2 16,-7-1 0-16,-5 3-1 0,-3 0-8 15,-3 0-33-15,-1 0-57 16,-2 3-17-16,-6 1-37 0,0-1-77 0</inkml:trace>
  <inkml:trace contextRef="#ctx0" brushRef="#br0" timeOffset="-184922.49">14967 1142 297 0,'0'0'144'0,"0"0"-132"15,0 0 38-15,0 0 17 0,0 0-16 16,54 20 1-16,-25-20-7 16,3 0-13-16,3 0-3 0,-1-3-3 15,-4 0-10-15,-2 0-4 0,-4 0-2 0,-4 0 0 16,-4 1-4-16,-6-1 0 0,-2 3-1 15,-5 0-3-15,-3 0-2 0,0 0 0 16,0 0 2-16,0 0-2 16,-4 0-21-16,-2 0-19 0,-3 4-31 0,-6-3-35 15,2-1-119-15</inkml:trace>
  <inkml:trace contextRef="#ctx0" brushRef="#br0" timeOffset="-184269.76">18105 533 114 0,'0'0'258'0,"0"0"-219"15,-34-54 5-15,28 49 14 0,-4 3 6 16,6 2-29-16,-4 0-18 0,1 4-8 0,-5 11-8 16,3 9 0-16,0 7 2 0,3 12 2 15,4 5 7-15,2 4 7 0,0 3 0 16,4 0 2-16,-1-3-4 0,4-1-2 16,-2-5 4-16,-3-2-7 0,1-3-4 15,-3-5-2-15,0 1-1 0,-3-3-4 16,-4-2 0-16,-2-3 1 0,-4-3 1 15,4-5-3-15,-5 0 3 0,-1-7 1 16,0-2 1-16,0-2 0 0,-3-2 0 16,1-4-1-16,-1-2 0 0,-1-2-4 15,-3-4 0-15,1-4-23 0,1-4-41 16,1-3-26-16,-1-9-60 16,0 2-119-16</inkml:trace>
  <inkml:trace contextRef="#ctx0" brushRef="#br0" timeOffset="-184128.61">17671 1031 247 0,'0'0'118'0,"0"0"-51"16,0 0-4-16,54 0 13 0,-28-4-22 15,4 0-8-15,4-1-21 0,4-1-16 16,0-1-8-16,6 0-1 0,3-1-11 16,2-4-66-16,-6 1-142 0</inkml:trace>
  <inkml:trace contextRef="#ctx0" brushRef="#br0" timeOffset="-183758.52">18269 1049 292 0,'0'0'291'16,"0"0"-264"-16,0 0 6 0,0 0 29 15,0 0-5-15,0 0-19 0,0 0-20 16,0 0-15-16,0 0-2 0,52 4 0 0,-27 20-1 15,-2 4 4-15,2 0 2 16,-3-2 1-16,0 0-3 0,-5-2-1 16,1-1 1-16,-4-5-2 0,-1-1-1 0,-2-4-1 15,-7-2 2 1,-1-5-2-16,-1-2-3 0,-1-1-47 0,-1-3-51 16,0-3-33-16,-1-4-85 0</inkml:trace>
  <inkml:trace contextRef="#ctx0" brushRef="#br0" timeOffset="-183576.49">18535 1052 145 0,'0'0'360'15,"0"0"-327"-15,0 0-4 0,0 0 7 0,-68 22-11 16,47-5 0-16,0-1 1 16,-2 1-11-16,4 0-1 0,-1 1 1 15,2 0 4-15,-1-1-6 0,5-1 1 16,2 2-7-16,3-2-7 0,6 0 0 0,3 1-3 15,0-5-51-15,9-6-70 16,-1-5-159-16</inkml:trace>
  <inkml:trace contextRef="#ctx0" brushRef="#br0" timeOffset="-183391.64">18790 1282 301 0,'0'0'281'0,"0"0"-250"0,0 0-4 16,0 0 4-16,0 0-21 0,-9 56-4 0,-5-35 6 16,-5 4 2-16,-4 0-7 15,-6 1-6-15,-4-1 1 0,2-1-2 16,0-5-30-16,5-8-72 0,4-5-184 0</inkml:trace>
  <inkml:trace contextRef="#ctx0" brushRef="#br0" timeOffset="-183057.52">18988 1083 292 0,'0'0'263'0,"0"0"-230"0,0 0-5 0,0 0 31 15,0 0-8-15,0 0-21 0,0 0-15 16,0 0-6-16,56-6 1 0,-38 16 0 16,0 3 1-16,-2 0 0 0,-1-2-4 15,-1 5-4-15,-3-5-1 16,-1 0-1-16,1 1 0 0,-3-2-1 0,3 0 0 15,0-3-2-15,-3-1-34 0,4 0-36 16,-1-6-26-16,-1 0-63 0,3-3-131 16</inkml:trace>
  <inkml:trace contextRef="#ctx0" brushRef="#br0" timeOffset="-182781.77">19308 1007 272 0,'0'0'201'0,"0"0"-149"15,0 0 14-15,0 0 0 0,0 0-37 16,0 0-24-16,0 0-5 0,-56 14-1 16,42-3 1-16,1-1 0 0,4 0 1 15,3-2-1-15,2 2 0 0,1 0 3 0,-2 1 2 16,5 1-3-16,0 1 1 0,3 4 3 16,3-1 3-16,-3 2 2 0,3 0 1 15,0 1-1-15,-1 1 2 0,-1 2-3 16,1 2 3-16,-1 1 0 0,-3 3 1 15,-1-3-8-15,0 1-3 0,0-3 0 16,0 0-1-16,-4-2-2 0,2 1 0 16,-3-2 2-16,3 0-2 15,2-3-1-15,0-3-13 0,0-6-68 0,1-2-94 16,2-6-303-16</inkml:trace>
  <inkml:trace contextRef="#ctx0" brushRef="#br0" timeOffset="-181815.56">18175 1131 56 0,'0'0'41'0,"0"0"215"0,0 0-203 16,0 0 3-16,0 0-14 0,0 0 0 15,-1-10-12-15,4 10-11 0,1 0-5 16,0 0-3-16,9 3-3 0,0 7 1 16,5 3-3-16,4 4 1 0,-1 6 1 15,6 2 1-15,-5 0 2 0,5 1 0 0,-6-3-1 16,2-1-1-16,-1 0 0 16,-3-6-4-16,-2 0 0 0,-1-4-2 15,-4-2-1-15,-4-2-2 0,1-3 0 0,-6-1 1 16,-2-3-1-16,-1-1-20 0,0 0-37 15,-8-1-19-15,-2-8-71 0,0 0-245 16</inkml:trace>
  <inkml:trace contextRef="#ctx0" brushRef="#br0" timeOffset="-181587.61">18447 1073 302 0,'0'0'176'16,"0"0"-141"-16,0 0-17 0,0 0 1 15,-62 41 8-15,39-8 5 0,-3 3-5 16,4 0-9-16,1 0-5 0,1 0-1 16,3-1 0-16,1-3-2 0,4-3-2 15,0-1 2-15,1-5-2 0,3 1-2 0,0-5-2 16,2-3-2-16,0 0 0 16,2-4-1-16,1-4-1 0,2-3 0 15,1-2 0-15,0-2-2 0,0-1-47 0,0-4-40 16,0-8-66-16,3-5-147 0</inkml:trace>
  <inkml:trace contextRef="#ctx0" brushRef="#br0" timeOffset="-181066.3">18096 1039 162 0,'0'0'271'16,"0"0"-218"-16,0 0-33 16,0 0 13-16,0 0-11 0,0 0-10 0,55 46 21 15,-25-23-2-15,2 4-1 0,0 0-4 16,0 1 0-16,-4-2-9 0,0-3-4 16,-2 1 3-16,-4-5-4 15,-4 1-6-15,1-2 1 0,-6-1-3 0,-1-2-3 16,-6-2 0-16,-1-4 0 0,-1-2 0 15,-2-1-1-15,-1-1 0 0,-1-1-14 16,0-1-36-16,-1 0-19 0,-8-3-40 16,2 0-90-16</inkml:trace>
  <inkml:trace contextRef="#ctx0" brushRef="#br0" timeOffset="-180825.91">18365 1100 289 0,'0'0'138'0,"0"0"-56"0,0 0-35 16,0 0-4-16,0 0-15 0,0 0-16 16,0 0-4-16,-54 59 3 0,40-31-2 15,-1 1-1-15,-1 1 6 0,1 4 2 16,-2-1-1-16,1-2-4 0,-1 1 0 16,-1-3 3-16,2-3-4 0,-3 1-1 15,4-7-2-15,0-1-3 0,4-2-1 16,4-5-2-16,-1-4-1 0,6-2 0 15,0-4-1-15,2 0-21 0,0-2-50 16,4-4-38-16,5-5-134 0</inkml:trace>
  <inkml:trace contextRef="#ctx0" brushRef="#br0" timeOffset="-180306.98">18899 1089 234 0,'0'0'3'0,"0"0"95"0,0 0-76 16,0 0 20-16,0 0 4 0,61 19-11 16,-39-5-12-16,7 1 6 0,0 3 8 15,-2 0-12-15,2-1-3 0,-4-1-1 16,-3-1-6-16,-5-2-4 0,-1-2-6 15,-2 0-3-15,-7-3 0 0,2-2-1 0,-6-2-1 16,-2-1-5-16,0 0-44 16,-1-3-61-16,-2-6-76 0</inkml:trace>
  <inkml:trace contextRef="#ctx0" brushRef="#br0" timeOffset="-179800.08">20230 462 278 0,'0'0'212'0,"0"0"-212"0,0 0 11 0,0 0 50 16,0 0-15-16,0 0-37 16,-69-2-8-16,45 30-1 0,0 8 1 15,-5 10 1-15,6 7 2 0,1 8 0 16,1 5 4-16,5-1 5 0,5-1 2 0,4-2 0 16,3-8-1-16,4-7 2 0,1-4-4 15,5-4 0-15,4-7-3 16,2-3-2-16,3-5-3 0,2-6-1 0,-1-4-1 15,1-6 0-15,0-5-2 16,1-3-4-16,4-2-36 0,-6-9-30 16,-2-4-65-16,-5 1-166 0</inkml:trace>
  <inkml:trace contextRef="#ctx0" brushRef="#br0" timeOffset="-179448.82">20285 812 287 0,'0'0'210'15,"0"0"-197"-15,0 0 25 16,55-40 21-16,-42 40-23 0,-4 0-13 0,2 5-4 16,-7 1-7-16,0 3-7 15,-3 2-2-15,-1 3 0 0,0 6-2 0,-6-3-1 16,-3 3 2-16,1 0 0 16,-1-1-2-16,3 0 1 0,-1-3 0 0,2-1-1 15,4-5 0-15,-1-5 0 0,2-1 0 16,0-4 0-16,0 0 1 0,0 0 1 15,3-2 3-15,2-8 12 0,6-3 16 16,1-3-13-16,5-6-11 16,-2 1-6-16,2 0-1 0,-4 1 0 0,1 3 0 15,-2-1 7-15,0 4 4 0,-2 2 0 16,-2 3 3-16,-2 1 2 0,-2 3-1 16,-1 3-1-16,-2 2-5 0,-1 0-5 15,0 0-5-15,0 2-1 0,4 5-5 16,0 8-3-16,1 4 3 0,1 6-3 15,-1 1-17-15,1 0-24 0,2 1-29 0,0-1-23 16,0-4-41-16,-1-4-65 0</inkml:trace>
  <inkml:trace contextRef="#ctx0" brushRef="#br0" timeOffset="-179290.07">20636 1062 387 0,'0'0'116'0,"0"0"-50"0,0 0-15 0,0 0-15 16,0 0-9-16,0 0 0 0,0 0-10 15,-5 53-6-15,-1-38-2 0,-4-3-3 16,0 2 0-16,0 0-2 0,-2-2-2 16,4-2-2-16,1-1 0 0,4-3-33 15,2-4-36-15,1-2-48 0,0-5-96 16</inkml:trace>
  <inkml:trace contextRef="#ctx0" brushRef="#br0" timeOffset="-178881.99">20820 769 358 0,'0'0'270'0,"0"0"-245"0,3-50 21 15,-2 50 36-15,-1 0-35 0,1 0-31 16,0 0-10-16,0 1-4 0,1 6-2 16,2 1-3-16,3 8 2 15,-2-3 0-15,3 1 1 0,3 0 0 0,3 0 0 16,0-3 0-16,0-1-1 0,-1-2-7 15,2-3-18-15,-5-4-9 0,-2-1 6 0,1 0 16 16,-5-1 13-16,0-5 1 16,1-6 3-16,0-3 7 0,-1-3 11 15,2-3-3-15,-2 2-1 0,-1 1-3 16,1 7-3-16,-2 3-1 0,3 4 0 0,-4 1 0 16,0 3-2-16,1 0-5 15,1 3-4-15,3 5 0 0,2 4-2 0,0 7-1 16,0 1 2-16,-1 4 1 0,-3 1 2 15,-4 0 2-15,0 0 1 0,-3 0-2 16,-6-1-1-16,1 2-1 0,-1-5-1 16,-3-2 1-16,3-4-1 15,-2-4-2-15,2-3-22 0,1-2-20 0,0-3-27 16,2-3-17-16,-3-5-47 0,4-5-105 16</inkml:trace>
  <inkml:trace contextRef="#ctx0" brushRef="#br0" timeOffset="-178613.33">21159 431 493 0,'0'0'31'0,"0"0"9"0,0 0 3 16,50-3-17-16,-30 29-11 16,3 8-2-16,-1 6 3 0,-3 6-6 0,2 3 5 15,-6 2 3-15,-2 2-2 16,-5-1-3-16,-4 1-3 0,-4 0-4 0,-1-5-2 15,-7-5 1-15,-4-4-2 0,-4-2-1 16,-3-6 0-16,-3-4 0 0,1-3 0 16,-2-3-1-16,2-4 2 0,1-2 0 15,4-7 0-15,2 0 0 0,4-4-2 16,3-1 1-16,1-3 0 0,0 0 1 16,1-4-1-16,-1-4-2 0,2-3-24 15,1-2-48-15,2-5-71 0,1 3-220 16</inkml:trace>
  <inkml:trace contextRef="#ctx0" brushRef="#br0" timeOffset="-172170.49">22430 860 29 0,'-2'-7'0'0,"0"2"-22"0</inkml:trace>
  <inkml:trace contextRef="#ctx0" brushRef="#br0" timeOffset="-171906.59">22430 860 48 0</inkml:trace>
  <inkml:trace contextRef="#ctx0" brushRef="#br0" timeOffset="-171448.22">22430 860 48 0,'-9'-59'59'0,"6"55"96"0,0 1-100 0,1-1 1 0,0 1 2 0,-1-1-9 0,1-1-16 16,-1 1 1-16,1 2-10 0,0-1-1 15,2 0-4-15,-1 1-1 0,1 0-1 16,0-1 3-16,0 0-4 0,0-1 1 16,1-1-3-16,2 2-3 0,3-2-3 15,-1 0-2-15,1 1 0 0,2 1-2 0,-1 2 1 16,6-1-1-16,0 2 0 0,4 4-2 16,1 3 0-16,2 8-1 15,2-1 0-15,1 5-1 16,-2 1 0-16,-2 0 0 0,-1 2 0 0,-2-1 0 15,-4 0 0-15,3-1 0 0,-7-3 1 0,-1 5-1 16,-3-4 0-16,-1-2 2 16,-1-1-2-16,-2-5-1 0,-1 3 1 0,-4-3 0 15,2 1 1-15,-1-4-2 0,-1-1 1 16,2 0-1-16,1-2 0 0,0-3-1 16,2 0 0-16,0-1 2 0,0 0 0 15,0 0 2-15,0 0 2 0,0-4 2 16,-1-1-1-16,0-4 2 0,-2-3 4 0,1-2-1 15,2-3-1-15,0-1 1 16,3-5 0-16,2-3-4 0,2-3-2 16,1 0 2-16,1-1-2 0,2 2 2 15,1 5 1-15,-1 0 0 0,0 8 1 16,2 0-2-16,-1 4-1 0,-2 0 0 16,3 4-1-16,-3 1 0 0,-2 4 0 15,5 0-4-15,-4 2 0 0,3 0 0 0,1 4-1 16,-3 5-2-16,2 3-4 0,-1 7-32 15,-3-3-46-15,0 0-62 16,-4-3-271-16</inkml:trace>
  <inkml:trace contextRef="#ctx0" brushRef="#br0" timeOffset="-168052.92">23349 342 116 0,'0'0'145'0,"0"-52"-112"0,0 36-1 16,0 2 36-16,0-1-6 0,0 2-14 16,0 1-7-16,0-3-6 0,0 4-6 15,-1 0 0-15,-1 0 2 0,1 1-6 0,-1 2-2 16,0 2-3-16,2 3 2 16,0 2-6-16,0 1-1 0,0 0-6 15,0 0-5-15,0 4-4 0,0 10-3 16,2 7 2-16,2 8 1 0,1 8 3 15,-4 1 1-15,1 8 1 0,-2-1 1 16,0 4-2-16,1 0 0 0,0 5-2 0,1-1-1 16,3 3 1-16,0 1-2 15,0 0 0-15,-1 2 1 0,0-2 0 0,1-2 0 16,-3-1-1-16,0-2 2 16,-1-1 0-16,-1 1-2 0,0-1 2 0,-1-1-1 15,-2-1 0-15,1-2-1 0,0-6 2 16,-2 1-2-16,0-3-1 0,2-4 1 15,1-1 1-15,0-5 0 0,-1-5 11 16,1 0-8-16,0-5-2 0,-2-1 3 16,3-5 2-16,-1-4-2 0,0-2-1 15,1-4 4-15,0-1-5 16,0-1 1-16,0-1 2 0,0 0 2 0,0 0 4 0,0 0 0 16,0 0 0-16,0 0-11 0,0 0 18 15,0-3 1-15,0 0-18 0,-1-1 1 16,-3-2 1-16,2 0-1 0,0-1-2 15,-3 2-1-15,3-1 0 0,-1 1 0 16,1-1-2-16,1 0-24 0,-2-3-40 16,-5-1-67-16,-4-3-154 0</inkml:trace>
  <inkml:trace contextRef="#ctx0" brushRef="#br0" timeOffset="-162747.42">23857 1368 196 0,'0'0'4'0,"0"0"152"0,0 0-99 16,-15-22 10-16,13 12-1 0,2 0-15 15,1-2-19-15,6 1-1 16,1 3-3-16,6-1-3 0,2 0-9 15,1 3 0-15,2 4 1 0,0 0 1 16,-3 2-2-16,-1 0-5 0,-1 2-3 0,-7 5-6 16,2 2-2-16,-2 3 1 0,-2 5-1 15,-5 3 1-15,0 3-1 0,-12 0 0 16,-1 0 0-16,-2 0-3 0,0-3 2 16,-1-2-7-16,5-4-1 0,-1-3 3 15,3-4 1-15,5-2 5 0,2-4 0 16,2-1 3-16,0 0-1 0,0-7 2 0,3-4-1 15,7-4-3-15,0-5 0 0,4 1 0 16,4-1-1-16,2 0 1 0,-1 3 0 16,2-4 0-16,-2 4 1 0,-1-1 0 15,-1 1 1-15,-3 3 5 16,0-1 2-16,-4 4 3 0,-3 1 3 0,-3 1 2 16,-1 5 4-16,-1 0-5 15,-1 3-4-15,-1 0 2 0,0 1-4 0,0 0-2 16,0 0-5-16,0 0-3 15,0 2-1-15,-1 0-3 0,-1 5 0 16,-1 2 2-16,1 3 1 0,0 1 2 0,0 0-1 16,0-1 0-16,0 1 0 0,2-1-1 15,0 1 0-15,0-1 0 0,4 1 0 16,3-1-1-16,6-1 0 0,5 4-6 16,10-2-24-16,4-1-23 0,5-2-40 15,8-5-27-15,-9-1-120 0</inkml:trace>
  <inkml:trace contextRef="#ctx0" brushRef="#br0" timeOffset="-162534.3">24447 1282 455 0,'0'0'29'15,"0"0"-1"-15,0 0 3 16,0 0 20-16,0 0-31 0,0 0-9 0,0 0-4 15,62-45-6-15,-46 43 2 0,1 1-2 16,-1 1 0-16,4 0-1 0,-1 0 0 16,0 1 1-16,2 2-2 0,0 0-16 15,-3 1-47-15,-2 0-55 0,-8 0-60 16</inkml:trace>
  <inkml:trace contextRef="#ctx0" brushRef="#br0" timeOffset="-162386.67">24489 1345 372 0,'0'0'47'0,"0"0"18"0,0 0 30 0,0 0-28 16,0 0-30-16,0 0-17 0,0 0-8 16,0 0-1-16,0 0-6 0,55-6 1 15,-20 0-1-15,0-1-4 0,-2 4-1 16,0-1 0-16,0 0-55 0,1 1-81 16,-7-4-147-16</inkml:trace>
  <inkml:trace contextRef="#ctx0" brushRef="#br0" timeOffset="-161530.28">25094 1140 141 0,'0'0'258'0,"0"0"-180"0,0 0-13 16,0 0 7-16,0 0-26 0,0 0-12 16,0 0-8-16,18-59-3 0,-5 52-5 15,-4 2 1-15,4 3-2 0,3 2-10 16,1 0-3-16,3 10-2 0,3 0 1 15,-3 6-2-15,-1 3 0 0,-2 3 0 16,-3 1-1-16,-3 1 1 0,-6 2 0 16,-3-2 1-16,-2-1-2 0,0 1 2 15,-3-5-1-15,-6 0-1 16,6-8-1-16,-1-4 1 0,3-5 1 0,0-2 2 16,0-2 1-16,0-7 5 0,-1-6 25 0,0-6-9 15,2-2-12-15,0-3-5 16,4 0-1-16,1-3-2 0,3 1-3 0,1-4-1 15,1 0 2-15,-1 2 0 0,4-1 0 16,0 10-3-16,2 7 0 16,0 4-3-16,3 8-1 0,5 2-31 0,9 2-28 15,5 8-34-15,5 0-22 16,0 0-78-16,-4-2-108 0</inkml:trace>
  <inkml:trace contextRef="#ctx0" brushRef="#br0" timeOffset="-160764.13">25882 1085 344 0,'0'0'214'0,"0"0"-173"0,0 0 9 15,0 0 10-15,0 0-31 0,0 0-17 16,21-57-6-16,-16 44-1 0,0 3 2 16,-1 0 3-16,-2 1 6 0,-2-3-2 15,0 5-2-15,-2-1-1 0,-2 3-3 16,0 3-1-16,-1 1-3 0,0 1-1 15,-3 0-3-15,-3 4-3 0,-3 7 1 16,0 0 0-16,0 6 1 0,2-2-3 0,-2 4 3 16,3 2 0-16,-3 1 0 0,-1 1 1 15,3-1 1-15,3-1-1 0,4-2 0 16,5-1 0-16,0-2 0 0,9-2-1 16,6-5 0-16,4-1-4 0,7-6-5 0,3-2-22 15,4-8-7-15,-1-6 8 16,-3 2 0-16,-4-5-4 0,-6 3 21 15,-7-2 14-15,-1 2 1 0,-2 1 2 16,-3 0 6-16,-1 1 21 0,-1 2 4 16,-2 6-5-16,-1 2-3 0,0 2-6 15,-1 0-11-15,2 3-9 0,0 4-3 16,3 5-2-16,-1 0 5 0,-1 2 1 16,0 1 0-16,-2-5 1 0,3-1-1 15,-1-1-1-15,4-2 0 0,1-2 0 16,0-4 0-16,1 0-2 0,5-7-15 0,-1-4 5 15,3-3 2-15,-2 0-7 0,0-1 6 16,-4 2 8-16,1-2 3 16,2 0 0-16,-2 0 0 0,4-2 0 0,-2 2 0 15,0 4 0-15,-3 2 2 0,-3 5-2 16,-3 3 2-16,-4 1-2 0,0 1 0 16,0 7 0-16,-1 0-3 0,-2 5 3 15,-2 1 1-15,1 1 3 0,0-1-2 0,3 0-1 16,1 2-1-16,0-2 0 15,6 2 3-15,0-5 0 0,2 0-2 0,3-2 0 16,2-4 0-16,-2-2 1 16,2-3 4-16,0-3-1 0,2-5 3 15,-1-1 0-15,0-1-1 0,0-2-2 16,0 0 2-16,0-2-3 0,-2-3 2 0,-2-2 2 16,-1-2 0-16,-4-5 6 0,-3-4-3 15,-2-5-3-15,0 0 4 16,-5 4 0-16,-2 6 0 0,-2 7-2 15,1 10 4-15,1 5-1 0,-3 3-6 0,-1 1-5 16,-4 9-2-16,-2 5-4 16,4 3 1-16,2 2 1 0,7 1 0 0,4-1 0 15,9 3 0-15,8-2-5 0,6-2-38 16,8-1-49-16,2-4-41 0,-1-6-188 0</inkml:trace>
  <inkml:trace contextRef="#ctx0" brushRef="#br0" timeOffset="-160605.56">26735 1113 321 0,'0'0'196'0,"0"0"-142"15,0 0-5-15,0 0 3 16,3 65-10-16,1-40-2 0,-3 4-8 16,-1 4-19-16,-5-1-6 0,-4 4-2 0,-8-1-1 15,-6-2-4-15,-3-1-1 0,-5-7-58 16,1-8-151-16</inkml:trace>
  <inkml:trace contextRef="#ctx0" brushRef="#br0" timeOffset="-159946.81">27304 932 375 0,'0'0'171'0,"0"0"-135"16,0 0 16-16,0 0 9 0,0 0-30 0,0 0-21 16,0 0-7-16,0 0-3 0,3-16 3 15,4 30 4-15,1 1 3 0,1 0 0 16,2-2-4-16,0 2-3 15,3-6-2-15,-1 1 0 0,4-2 1 0,-2-3-1 16,-1-2-1-16,-1-3 0 0,-4 0-2 16,1-2 2-16,-5-5 1 0,2-2 4 15,-2-4 0-15,0-5-3 0,2-3 2 16,-3-2 7-16,1-1 5 0,0 3-5 16,0 7-4-16,-1 5 1 0,-2 4 1 15,1 4 3-15,0 1-6 0,2 1-6 0,3 7-1 16,2 3-2-16,4 5 1 15,-2 1 2-15,-2 4 1 0,0 0 0 16,-6-2 1-16,0 5 0 0,-4-3 0 16,-3 2 0-16,-5 2 1 0,-8 2 1 0,-5-1 1 15,-1 0-2-15,-3-1 0 0,-1-3-1 16,0-5-1-16,1-2 1 0,-1-5 0 16,1-3-1-16,1-3 1 0,1-2 1 15,4-2-1-15,0-2-1 0,0-2 0 16,3-4 0-16,-2-3-1 0,4-1-10 15,5 3-21-15,8 2-29 0,3 0-45 16,14-3-92-16,6 3-276 16</inkml:trace>
  <inkml:trace contextRef="#ctx0" brushRef="#br0" timeOffset="-159787.82">27929 1051 394 0,'0'0'223'0,"0"0"-213"16,0 0 28-16,73-42-4 0,-43 34-30 16,4 2-4-16,1 3-7 15,-1 3-37-15,-2 0-27 0,-11 3-45 0,-5 4-80 16</inkml:trace>
  <inkml:trace contextRef="#ctx0" brushRef="#br0" timeOffset="-159648.9">27882 1178 465 0,'0'0'93'0,"0"0"1"0,0 0-16 16,0 0-32-16,0 0-15 0,0 0 12 0,0 0-14 16,60-22-20-16,-28 8-8 0,6 3-1 15,0-2-1-15,2 3-42 0,4-1-84 16,-3-2-82-16,-3 3-238 16</inkml:trace>
  <inkml:trace contextRef="#ctx0" brushRef="#br0" timeOffset="-159142.99">28451 1012 589 0,'0'0'51'0,"0"0"-24"16,0 0 29-16,0 0 5 0,43-56-24 15,-30 45-17-15,-1 2-3 0,-1 3-2 16,2 3-3-16,-4 3-5 0,5 3-3 16,2 6-4-16,3 7 0 0,-1 3 1 15,1 4-1-15,-5 1-3 0,-4-3 2 16,-4 3 2-16,-5-3-1 0,-1 0 1 16,0-2 1-16,-5-6-1 0,2-2 0 15,-3-6 2-15,4-2 0 0,2-3-2 0,0 0 2 16,0-3 7-16,0-6 25 0,0-4 5 15,2-9-14-15,5-1-23 16,2-4-3-16,4-1 0 0,4-7 0 16,5-2 0-16,0-3 0 0,3 3 0 15,1 3 0-15,2 6 0 0,2 8-24 16,9 9-44-16,8 2-51 0,0 0-118 0,-2 5-224 16</inkml:trace>
  <inkml:trace contextRef="#ctx0" brushRef="#br0" timeOffset="-158373.55">29260 919 143 0,'0'0'345'16,"0"0"-317"-16,0 0 11 0,0 0 14 15,22-52-15-15,-17 38-13 16,-3-1-2-16,-2-1-1 0,0 3-3 0,-1 0-1 16,-3 6-2-16,0 1 4 0,1 4 2 15,1 2-7-15,-2 0-8 0,-2 2-7 16,-1 7-2-16,-4 8-3 0,1 2 4 15,-1 4 1-15,8-1-2 0,1 0 2 16,2-1-1-16,4-1 1 0,2 0 0 16,6-2 1-16,0 0 1 0,-2-3-1 15,1-3 2-15,-7 1 0 0,0 0-1 0,-4-1-1 16,-3 1 1-16,-4 0 1 16,-9 3 0-16,-7-1-1 0,-4 2 0 15,-2-4-1-15,2-2 1 0,2-3-1 0,8-4 0 16,3-1 0-16,8-3-1 15,-1 0 2-15,5 0-1 0,2-6 3 0,0 1-1 16,0-5 1-16,1-2-2 0,2-1 0 16,6-2-2-16,-4 2 1 0,4 2-2 15,-5 4 2-15,1 3-1 0,2 0 0 16,-4 2 0-16,3 2-1 0,2 0 0 16,-1 6-2-16,5 1 1 0,2 3 2 15,-2 2-1-15,-1-2 1 0,1 1 0 16,0 0 0-16,-3-2 1 0,2 0-1 15,0 0 0-15,0-1 1 0,2-4-1 16,2 2 0-16,-1-5 1 0,1-1 1 16,0 0 0-16,4-7 0 0,-1-3 0 15,-2 1 0-15,-1-2-1 0,-6 1 1 16,2-2-2-16,-4-1 1 0,1 1 0 16,-5-2 1-16,1-3 0 0,-1 2-1 0,2 0 1 15,-2 5 2-15,-1 3 8 0,-1 3-3 16,0 4-4-16,-1 0-5 0,2 0-2 15,2 5-2-15,2 3-3 0,-2 2 3 16,2 1 3-16,2 2 1 16,-4-2 1-16,2-1-1 0,0-3 0 0,0-1 0 15,2-1 1-15,-4-3-1 0,2 0 1 16,2-2 0-16,-2 0-1 0,6-2 0 16,-4-4-7-16,1-2-27 0,-2-1-55 15,-2-3-83-15,-4 2-252 0</inkml:trace>
  <inkml:trace contextRef="#ctx0" brushRef="#br0" timeOffset="-157990.16">29806 896 456 0,'0'0'147'0,"0"0"-102"16,0 0 37-16,0 0-4 0,15-50-28 15,-15 50-19-15,0 0-10 0,0 1-11 16,-1 8-10-16,-2 4-7 0,-1 10 4 15,0 1 3-15,0 5 0 0,4-4 0 16,0 0 0-16,1-5 0 0,6-3-1 16,1-3 1-16,5-2-1 0,-4-4-1 15,2-1-4-15,2-4-3 0,-6-3-3 16,4 0 5-16,-3-3 5 0,3-5 2 16,2-2 0-16,-2-3 1 0,2-2 0 0,-1-3-1 15,-4-3 0-15,1-5 0 0,-6-6 3 16,0-4-3-16,-3-2 0 0,-5-1 2 15,-5 6 0-15,-4 7 0 0,-1 9 0 16,-2 9 3-16,-3 8-5 0,-4 11 0 16,-9 5-4-16,2 8 2 0,4 4-1 15,7 1 1-15,12-4 1 0,8-1 0 16,3-7 0-16,14-2-1 0,12-2-2 16,6-6 0-16,8-3-15 0,6-5-57 15,-4-5-110-15</inkml:trace>
  <inkml:trace contextRef="#ctx0" brushRef="#br0" timeOffset="-145453.59">15348 1957 343 0,'0'0'258'0,"0"0"-243"16,0 0-4-16,0 0 4 0,0 0 7 16,0 0-10-16,0 0-4 0,61-3 4 15,-39 2-3-15,3 0-3 0,2-1 1 16,0 0 1-16,5 0-1 16,2 0-4-16,-1 0-2 0,2 2 1 0,-4-1-1 15,-2 1-1-15,-2 0 0 0,-8 0-1 16,-1 3-24-16,-6 1-38 0,-9 4-42 15,-3 0-50-15,-8-1-18 0</inkml:trace>
  <inkml:trace contextRef="#ctx0" brushRef="#br0" timeOffset="-145300.69">15375 2038 403 0,'0'0'60'0,"0"0"2"0,0 0 7 15,0 0-30-15,0 0-20 0,0 0-14 16,0 0-5-16,0 0 0 0,41 13 1 0,-16-9 10 15,7 1 2-15,-2-1-6 16,0-1-1-16,3 0-4 0,4-3-2 16,6 0-2-16,4-6-102 0,-3-6-143 15</inkml:trace>
  <inkml:trace contextRef="#ctx0" brushRef="#br0" timeOffset="-144724.63">16708 1673 79 0,'0'0'381'15,"0"0"-358"-15,8-52 1 0,1 46 14 16,-1 1 8-16,5 4-21 0,4 1-8 16,4 1-5-16,4 10 0 0,0 6 0 15,3 5-2-15,1 7 0 16,1 1 1-16,-6 0-3 0,-2-1-5 16,-6 1-1-16,-6-2 0 0,-5 0-1 15,-5 3 0-15,-2-3 0 0,-6-2 0 0,-4-5 2 16,-1-4-2-16,3-6 2 0,0-6 1 15,5-3 13-15,-1-2 5 0,2-3 8 16,3-5 6-16,-1-5-9 0,2-5-10 16,2-3-5-16,6-6-5 0,5 0-4 15,5-5-1-15,5 0 0 0,-3-2-2 16,1-5 3-16,3-2-2 0,-3 4-1 16,2 2 0-16,2 9 0 0,-3 6-3 15,7 12 0-15,-5 5-45 0,2 4-33 16,-4 8-32-16,-11 5-89 0,-5-3-165 15</inkml:trace>
  <inkml:trace contextRef="#ctx0" brushRef="#br0" timeOffset="-144308.71">16151 2064 233 0,'0'0'104'0,"0"0"-82"0,0 0-6 15,0 0 41-15,71 0-10 0,-32 0-7 16,12-1 2-16,7-5-3 0,11 0-8 16,9-1-5-16,8-1-5 0,6 2-2 15,7-4 2-15,9 4-5 0,7 0 5 16,8 1 2-16,10 0-7 0,1-1-5 16,1-1 3-16,-5 3 0 0,-8-4-3 15,-11 2 1-15,-7-1 1 0,-12 0-13 16,-13 2 2-16,-18-1-2 0,-15 2 2 15,-18 1-1-15,-20 3-1 0,-8 0-1 16,-7 0-16-16,-16 2-19 0,-17 5-33 0,-17 3-63 16,-5 1-106-16</inkml:trace>
  <inkml:trace contextRef="#ctx0" brushRef="#br0" timeOffset="-143898.63">16366 2196 466 0,'0'0'41'0,"0"0"-19"16,0 0 25-16,0 0-9 0,70-44-17 15,-39 44-8-15,3 0 3 0,-1 4-2 16,-2 5-2-16,-5 4-2 0,-7 3-2 16,-4 2-3-16,-11 5-2 0,-4 2-2 0,-10 6-1 15,-8 5 1-15,-7 1-1 16,-6 0 3-16,2-1-3 0,4-5-7 0,4-7 1 16,5-9 1-16,9-4 5 0,4-8 1 15,3-3 0-15,0 0 0 0,0 0 3 16,5-2 0-16,6-5 3 15,8-2-1-15,5 0 0 0,4 0-3 0,3 2-3 16,-2 0 1-16,-6 2 0 0,4 1 0 16,-6 0 2-16,-3 2-2 0,-2-1-1 15,-3 1 0-15,-4 2-3 0,0-2-38 16,-7 1-59-16,-1-4-149 0</inkml:trace>
  <inkml:trace contextRef="#ctx0" brushRef="#br0" timeOffset="-143685.61">16843 2244 423 0,'0'0'68'16,"0"0"-16"-16,0 0 6 0,0 0-26 0,0 0-16 16,0 0-5-16,0 0-1 15,0 0-2-15,39 29 2 0,-35-14 1 0,0 2 1 16,-4 1 1-16,0 0-1 0,-2 1-5 15,-4 2-4-15,1-1-1 0,0-1-1 16,1-2-1-16,3-3-16 0,1 1-54 16,8-7-54-16,2-5-82 0</inkml:trace>
  <inkml:trace contextRef="#ctx0" brushRef="#br0" timeOffset="-143472.16">17038 2250 472 0,'0'0'25'0,"0"0"26"16,0 0 19-16,0 0-21 0,0 0-26 0,0 0-20 16,0 0-3-16,0 0 0 15,0 0 3-15,22 53 0 0,-16-28 0 16,0-1 1-16,-4 0 0 0,2 1-1 0,-1-3-2 16,0 0 1-16,-1 0-1 0,-1-3-1 15,1 2 0-15,-2-4-2 0,0-1-45 16,0-3-106-16,-1-6 58 0,-1-1-105 0</inkml:trace>
  <inkml:trace contextRef="#ctx0" brushRef="#br0" timeOffset="-143281.09">16822 2337 316 0,'0'0'151'15,"0"0"-108"-15,-42-54 33 0,40 51-21 16,2 1-7-16,0-2-11 0,5-1-6 15,5-1-19-15,7-2-6 0,3 1-4 16,10-2-2-16,10 1 2 0,3 2-1 16,9 0-1-16,3 3-3 0,4 3 2 15,0 0-5-15,-3 1-65 0,4 2-50 16,-12 0-116-16</inkml:trace>
  <inkml:trace contextRef="#ctx0" brushRef="#br0" timeOffset="-142796.2">17650 2288 442 0,'0'0'46'16,"0"0"-28"-16,0 0 15 0,0 0 3 16,0 0-19-16,0 0-6 15,55 31-1-15,-41-9-1 0,-5 2 2 0,0 0 1 16,2 3-2-16,-6-2-1 15,-2 0-5-15,-2-2-3 0,-1 1 0 16,-4-3 1-16,-5 0 0 0,-2-3 0 16,-2-4 1-16,-1 0 0 0,2-5-1 0,1-2-2 15,-1-5 5-15,0-2-3 0,2-3 8 16,-1-8 18-16,-1-5-1 0,4 4-7 16,-1-7-4-16,5-1-1 0,-1-1-2 15,3-3 1-15,2-2-2 16,0-2-3-16,7-1-1 0,1 0-4 0,4 3-2 15,4 2-2-15,4 2 0 16,5 4-2-16,-1 3 1 0,4 4-6 0,4 2-38 16,0 2-28-16,2 1-18 0,-2-2-68 15,-6 1-117-15</inkml:trace>
  <inkml:trace contextRef="#ctx0" brushRef="#br0" timeOffset="-142544.47">18116 2192 429 0,'0'0'33'0,"0"0"6"15,0 0 31-15,0 0-28 0,0 0-15 16,0 0-16-16,0 0-6 0,0 0 2 16,0 0-4-16,46 53 0 0,-46-31-2 15,-8-1 2-15,-1 0-1 0,-2-2 0 16,-3-1 0-16,6-4 1 16,1-4-1-16,4-4 1 0,2-4 11 0,1-2 9 15,0 0 7-15,3 0-9 0,5-3 2 16,3-7 2-16,12-3-6 0,4-2-9 15,6-2-7-15,0 0-3 0,1 1 0 16,4-1 0-16,0 2 0 16,2-1-16-16,2 3-33 0,-3-4-38 0,-4 0-46 15,-9 0-180-15</inkml:trace>
  <inkml:trace contextRef="#ctx0" brushRef="#br0" timeOffset="-140736.19">19639 2149 212 0,'0'0'283'0,"0"0"-261"0,0 0 8 15,0 0 17-15,0 0-13 16,0 0-18-16,0 0-12 0,0 0-4 0,7 2-2 16,4 5 2-16,4 4 1 0,0-2 2 15,3-1 3-15,-2-2-1 0,1 0 2 16,-1-4-1-16,1 1 0 0,1-1-3 16,-1-2 0-16,2 0 2 0,-2-2-2 15,1-3 1-15,-1-2-2 0,-1-3 1 16,-1-2 2-16,-1-1 0 0,-6-1 0 15,-3 2-1-15,-3-3 2 0,-2-1 7 0,0-2 5 16,-2 1-1-16,-4-2-4 0,-3 4-7 16,0-5 0-16,-1 8 0 15,-2-1 0-15,0 3-2 0,3 2-1 16,-3 4-2-16,0 0-1 0,0 2 1 16,-1 2-1-16,-4 0-3 0,-1 6 2 15,0 2-1-15,0 6-2 0,4 0 3 0,1 4 0 16,2 2 1-16,5 1-1 0,1 2-1 15,2 2 2-15,3 0 0 0,3 1 0 16,3-1 1-16,1-1 1 0,4-2-1 16,1-2-1-16,2-3-1 0,4-2 1 15,3-4 0-15,2-3 0 0,4-3 0 0,3-2 0 16,0-3 3-16,1-4-2 16,3-6-1-16,-1-2-5 0,6-4-41 15,-2-4-38-15,-2-3-82 0,-5-1-171 16</inkml:trace>
  <inkml:trace contextRef="#ctx0" brushRef="#br0" timeOffset="-140498.5">19859 1731 462 0,'0'0'28'0,"0"0"-27"15,0 0 26-15,0 0 25 0,0 0-31 16,0 0-9-16,0 0 0 0,0 0-3 16,46 26 9-16,-26-23 8 0,9 0-9 15,0-1-3-15,2-2-4 0,3 0-3 16,-1 0-5-16,3 0-1 0,-3 0-1 16,1 0 0-16,3 0-3 0,-3-5-82 15,-3-3-79-15,-8-5-224 0</inkml:trace>
  <inkml:trace contextRef="#ctx0" brushRef="#br0" timeOffset="-139489.92">20719 1648 129 0,'0'0'330'0,"0"0"-300"16,0 0-19-16,0 0 12 0,0 0 6 15,51-3-9-15,-29 11-4 16,1 4-3-16,1 3-2 0,-2 3 0 16,1-1-1-16,-6-1-1 0,-4 2 0 0,-5-5-2 15,-4 2-2-15,-4 0-2 0,-1 1-1 16,-5-3 1-16,-2-3-1 0,-1-1-1 15,1-5 2-15,2-2 3 0,2-2 10 16,0-4 13-16,2-4 14 0,1-8-11 16,1-3-10-16,6-6-8 0,5-4-7 15,6-2-4-15,0-2-3 0,1 2 1 0,3 0 0 16,-4 1-1-16,1 5 1 16,0 0-2-16,-3 3 0 0,4 1-33 15,-3 0-36-15,2 3-36 0,-3-4-113 0</inkml:trace>
  <inkml:trace contextRef="#ctx0" brushRef="#br0" timeOffset="-139227.73">21245 1341 307 0,'0'0'109'16,"0"0"-76"-16,0 0 18 0,0 0-6 16,0 0-12-16,0 0-10 0,0 0-3 15,0 0-6-15,45 51-9 0,-45-31 0 16,-6-1-1-16,-6 3 1 0,-6 0 1 15,-3 0 2-15,2-1-5 0,1-6 1 16,8-7-2-16,3-1 6 0,7-7 5 16,0 0 2-16,3-3 10 0,5-2-6 15,8-5-1-15,9-6 0 0,11 1-11 16,5-3-5-16,1 2-1 0,2 2 1 0,-3 0-2 16,-3 3-1-16,-4 0-4 15,-3 5 2-15,-3 0-41 0,-7 2-37 16,-7 1-74-16,-5-1-146 0</inkml:trace>
  <inkml:trace contextRef="#ctx0" brushRef="#br0" timeOffset="-137841.42">20545 1946 251 0,'0'0'154'0,"0"0"-109"15,0 0-9-15,0 0 15 16,0 0-5-16,-13-8-23 0,13 8-10 0,0 0-8 16,0 0-4-16,0 0 1 15,6 0-4-15,3 3 4 0,8 0-2 16,4 1 9-16,10-3 4 0,10-1 6 15,6 0-2-15,6-5 0 0,6-4 1 16,4-2-9-16,3-1 0 0,6 0 3 16,4-3-3-16,-2 2-5 0,0-1 0 0,-7 0-1 15,-12 3-1-15,-9 0 0 0,-13 2 0 16,-7 4-2-16,-12 2-4 0,-7 1 4 16,-7 1 1-16,0 1-1 0,-3 0 0 15,-7 1-24-15,-4 4-22 0,-8 0-29 16,-5 4-37-16,-3-3-32 0,2 0-66 15</inkml:trace>
  <inkml:trace contextRef="#ctx0" brushRef="#br0" timeOffset="-137150.44">20746 2128 44 0,'0'0'305'0,"0"0"-256"16,0 0 15-16,0 0 2 0,0 0-9 15,0 0-28-15,11-50-6 0,-1 42-7 16,3 0 0-16,2 1-2 0,2 1-1 15,-1 1-1-15,2 0-4 0,-1 4 0 16,1 0 0-16,-5 1-2 0,-4 0-4 16,-1 5 0-16,-3 1-1 0,-2 4-1 0,-3 2 0 15,0 5 1-15,-7 2 0 16,-6 5-1-16,-4-2-3 16,-2 1-13-16,1 0-8 0,2-5-1 0,2-3 2 15,3-1 9-15,3-6 11 0,5-2 3 16,2-3 0-16,1-3-1 0,0 0 1 15,3 0 2-15,2-2 2 0,7-2 5 16,2-2 13-16,5-1-5 0,2-2-7 0,2 1-2 16,-1-2-6-16,-3 0 0 0,1 2-1 15,-1-3-1-15,-1 4 0 0,3-2-42 16,-4-2-94-16,-2 6-138 0</inkml:trace>
  <inkml:trace contextRef="#ctx0" brushRef="#br0" timeOffset="-136834.55">21192 2049 379 0,'0'0'116'0,"0"0"-81"0,0 0-17 0,0 0-5 16,0 0 5-16,0 0 6 0,0 0-3 16,39 57-8-16,-34-42-5 0,-3-3-1 15,-1 1-1-15,-1 0 2 0,-1 0 0 16,-4-2 0-16,-1-2 0 0,3-2 0 15,-3-3 2-15,-1-1 1 0,2 0 2 16,-4-3-5-16,4 0-2 0,-3-3 3 16,3-3 8-16,0-5 5 0,-1 0-7 15,3-2-5-15,-1 0 0 0,3-1 0 16,1-3-4-16,0-3-3 0,2-1 0 16,3-4-2-16,2 3 0 0,0 3-1 15,4 3-1-15,2 1-2 0,2 3-14 0,3 4-36 16,2 1-35-16,0 3-65 15,-4 0-104-15</inkml:trace>
  <inkml:trace contextRef="#ctx0" brushRef="#br0" timeOffset="-136600.96">21411 1959 404 0,'0'0'62'16,"0"0"1"-16,0 0 2 0,0 0-23 15,0 0-5-15,0 0-14 0,50 1-8 16,-46 8-9-16,-2 2-4 0,-2 4-1 15,-10 4 1-15,-4 0-1 0,-3 4 0 16,-2-2 1-16,4-3 0 0,0-5-1 16,7-4 0-16,4-2 0 0,4-4-1 0,0-3 0 15,8 0 0-15,5-1-1 16,9-8 1-16,7-5 3 0,7-3 1 16,2-5-4-16,4 0-2 0,-1-3-21 0,2 2-23 15,-2-2 0-15,2-2-41 16,-2 0-63-16,-5 4-108 0</inkml:trace>
  <inkml:trace contextRef="#ctx0" brushRef="#br0" timeOffset="-136357.26">21825 1266 491 0,'0'0'41'0,"0"0"-4"15,0 0-2-15,0 0-12 0,0 0-11 16,61 23-3-16,-32 3 3 0,-3 6 2 16,0 6 3-16,-5 4-2 0,-7 6-3 15,-7 7-6-15,-7 3-3 0,-8 5 0 16,-9 0-1-16,-11-3-1 0,-5-1 1 16,-6-3-2-16,-7 0-13 0,-1 0-27 15,-2-4-22-15,-3-4-32 0,4-4-64 16,5-12-85-16</inkml:trace>
  <inkml:trace contextRef="#ctx0" brushRef="#br0" timeOffset="-135989.68">20412 1355 268 0,'0'0'97'0,"0"0"-66"0,0 0 6 16,0 0-1-16,-27 57-28 0,24-17 1 15,1 14 12-15,2 13 9 0,1 10 10 16,3 9-16-16,1 5-4 0,3 1-14 16,-1 3-2-16,2-2 0 0,0-6-1 15,8-8-3-15,5-14-41 0,3-15-74 16,-1-15-100-16</inkml:trace>
  <inkml:trace contextRef="#ctx0" brushRef="#br0" timeOffset="-117122.4">14254 11162 228 0,'0'0'40'0,"0"0"2"16,0 0-22-16,0 0 13 0,0 0 24 16,0 0-11-16,0 0-17 0,0 0-9 15,0 0 1-15,11-22-3 0,-21 19-11 16,-6 2-6-16,-2-1 1 0,-6-1 1 16,-6 3-2-16,-3 0-1 0,-6 0 0 15,-5 0 0-15,-7 0-1 0,-6 0-1 0,-6 0-2 16,-10 0-11-16,0 0 9 0,-6-5 5 15,1 0 1-15,5-5 1 0,2 0-1 16,1-2 0-16,2-3 1 0,-1-2 0 16,0-3 0-16,1-1-1 0,0 1-4 15,-4-4 4-15,1 3 0 0,-2-4 0 16,-3 2 1-16,1-2-1 16,1-2 1-16,2 1-1 0,-2 0 2 0,2-4-1 15,-1 3 1-15,1-4 0 0,6 3 0 0,1 2 1 16,7-2 2-16,0 6 0 15,6 1 1-15,0 4-3 0,2 3-1 16,-2 3 1-16,-1 4-2 0,1 1 1 16,0 3 0-16,1 1-1 0,5 1-1 15,4 1 2-15,6 0-2 0,9 4 0 16,10 0-3-16,6-2 2 0,11 2-1 0,8-3-19 16,11-1-28-16,9-1 6 0,10-7-35 15,12-5-49-15,-2-1-134 0</inkml:trace>
  <inkml:trace contextRef="#ctx0" brushRef="#br0" timeOffset="-116870.79">12215 10371 125 0,'0'0'36'0,"0"0"3"0,0 0 1 16,-61 18 12-16,35-14-8 15,-6 0-15-15,-3 2 5 0,-6-1-11 0,-1 2 0 16,-1-1-8-16,-7 1-4 0,4 2-2 15,-1 1 0-15,2 4-5 0,0 1-2 16,1 3 3-16,5 7 0 0,5-2 2 0,4 4 3 16,11 2-1-16,3-2 1 15,7 2 1-15,8-3-4 0,4 2-2 0,13 0 2 16,10-1-1-16,15 3-2 0,10 1-4 16,8 3-2-16,10 11-54 0,6 5-50 15,-4 11-46-15</inkml:trace>
  <inkml:trace contextRef="#ctx0" brushRef="#br0" timeOffset="-116268.93">13736 12346 221 0,'0'0'95'0,"0"0"-95"0,-63 13 0 16,34-10 0-16,-3 4 1 0,-4-4 5 15,-1 4 5-15,-7 1 1 0,4 1-2 0,-5 5 0 16,1-1-4-16,-5 1 2 16,0 3-1-16,-5-1-2 0,-1 2 1 0,1 2-4 15,-5 1 0-15,0 2-1 0,-2 0-1 16,-4 6 1-16,-3 0 0 16,1 5 2-16,2 4 1 0,1 1-2 15,4 1-1-15,4 2 0 0,3 3 0 16,-4 3-1-16,2 0 2 0,3 2-1 0,2-1-1 15,3-3-1-15,5-1 1 0,4-5 5 16,3-1 2-16,2-2 3 0,3-1-6 16,-1-2-1-16,3 0-2 0,0-4-1 15,0-2 1-15,4-2-1 0,-2-2-1 16,4-2-35-16,6-6-34 0,-1-7-42 16,5-6-94-16</inkml:trace>
  <inkml:trace contextRef="#ctx0" brushRef="#br0" timeOffset="-115982.16">11670 13021 367 0,'0'0'1'16,"0"0"4"-16,0 0 27 0,0 0 12 16,0 0-35-16,0 0-5 0,0 0-4 15,-30 65 6-15,21-22 7 0,-1 6 1 16,4-1-4-16,0 1-5 0,2-3-1 0,4-2-1 15,0-5 2-15,3-5-2 16,5-4 3-16,-2-9 2 0,6-3 9 16,-2-5-2-16,1-7 3 0,6 0-5 15,5-6 3-15,7-5-1 0,8-4-2 16,6-7-4-16,10-3-1 0,7-3-5 0,0-3-1 16,8-3-1-16,2-7 0 15,7 1 0-15,6-4 1 0,7 1-2 16,5-1-52-16,-16 1-130 0</inkml:trace>
  <inkml:trace contextRef="#ctx0" brushRef="#br0" timeOffset="-113883.53">1056 5950 200 0,'0'0'142'0,"0"0"-118"0,0 0 23 0,-58-46 8 16,41 40-22-16,1 0-18 15,3 2-2-15,1 0 5 0,-1 4-2 0,5-5-4 16,1 5-4-16,0 0 1 0,-1 5-2 15,3 6 0-15,-5 1-5 0,3 7 0 16,2 5-1-16,-1 8 2 0,2 3 1 16,2 7 5-16,-1 6 3 0,3 3 4 15,0 8-6-15,0 3-2 0,4 5-2 16,2 5-2-16,2-1-1 0,-2 0 1 16,0-4-1-16,-1-6-2 0,-3-1 7 15,-2-1-4-15,0-4-2 0,-5-4 3 16,-5-5-1-16,-2-3 12 0,1-7 3 15,-4-6-17-15,0-3 1 0,-1-8 3 16,0-1 4-16,-1-5-4 0,1-5-2 16,-3-4 0-16,0-4 1 0,-1 0-5 15,1-8 0-15,2-3 0 0,0-5-29 16,2-8-19-16,4-9-29 0,3-5-33 0,7-8-87 16</inkml:trace>
  <inkml:trace contextRef="#ctx0" brushRef="#br0" timeOffset="-113640.39">532 6593 375 0,'0'0'88'0,"0"0"-49"0,0 0-9 16,0 0 15-16,0 0-22 0,0 0-4 15,79 14 4-15,-42-10-1 0,5 0-5 16,0-4 2-16,2 0-2 0,0-1-5 0,-4-3 0 15,-3 1-1-15,-6-1-4 0,-5 0 1 16,-7 0-2-16,-7 1 0 0,-6 3-3 16,-5-1 0-16,0 1-1 0,-1 0 1 15,0 0 1-15,-1 1-4 0,-1-1 0 16,-2 1-32-16,-3-1-26 0,3-5-56 16,0-2-191-16</inkml:trace>
  <inkml:trace contextRef="#ctx0" brushRef="#br0" timeOffset="-112901.35">1173 7243 203 0,'0'0'121'15,"0"0"-79"-15,0 0 11 0,-16-58 17 16,4 47-4-16,3 2-26 0,-2 3-14 16,0 3 2-16,3 1-8 15,-4 2-11-15,4 2-6 0,-2 6-1 0,-1 8-1 16,0 6-1-16,1 9 0 0,4 8-1 0,-2 9 1 15,5 4 0-15,1 3 1 0,1 1 1 16,1-4 1-16,0-4 1 16,3-3-1-16,11-7 0 0,-2-8-1 0,6-9-1 15,-2-9 0-15,2-9 14 0,2-3-3 16,4-13 9-16,1-6 21 16,-2-7-5-16,0-7-19 0,-5 4-4 15,-6-4 3-15,-3 3 1 0,-2-1 0 0,-3-1-7 16,-2 2-7-16,-2-6-1 0,0 1-2 15,-9-2-1-15,0 3 0 0,-5 3-1 16,0 5-5-16,0 8-13 16,5 6-2-16,-1 6-6 0,2 6-11 15,-2 3-24-15,-1 11-16 0,-3 4-46 0,-3 5-21 16,-2 4-1-16,3-5-96 0</inkml:trace>
  <inkml:trace contextRef="#ctx0" brushRef="#br0" timeOffset="-112751.62">926 7530 350 0,'0'0'61'0,"0"0"-15"0,0 0 9 16,59 10 15-16,-27-15-16 0,3 0-6 16,1-1-10-16,-5 3-7 15,-5-1-12-15,-1 1-13 0,-4 1-5 0,0-4-1 16,5-2-11-16,-2-2-61 0,3-7-88 16,-1-2-250-16</inkml:trace>
  <inkml:trace contextRef="#ctx0" brushRef="#br0" timeOffset="-112400.33">1751 6263 158 0,'0'0'388'16,"0"0"-378"-16,0 0 9 0,0 0 43 16,0 0-6-16,0 0-38 0,0 0-8 15,-61-41 2-15,46 57-8 0,-1 7-4 16,0 7 1-16,5 8-1 0,2 5 3 15,2 5-2-15,3 3 1 0,1 1 1 16,3 0 2-16,0-4-2 0,0-3 2 0,0-3-4 16,0-9 1-16,4-5-2 15,3-6-2-15,-2-6 0 16,6-7-27-16,2-6-25 0,5-3-36 0,0-9-112 0</inkml:trace>
  <inkml:trace contextRef="#ctx0" brushRef="#br0" timeOffset="-111965.92">1877 6368 371 0,'0'0'94'0,"0"0"-62"0,0 0 36 16,0 0-1-16,0 0-36 0,0 0-27 16,0 0-2-16,0 0-2 0,-17 56 4 15,14-26 0-15,2-1-2 0,-1 1 1 0,0-3-2 16,2 0 0-16,0-4-1 15,2-2 2-15,4-3-1 0,2-5 0 16,1-1-1-16,1-3 0 0,3-4-1 0,1 0 1 16,0-5 0-16,2 0 1 0,1-6 1 15,-2-4-1-15,3-3 1 16,-6-2 0-16,3-3 0 0,-5-2-1 0,-3-3 1 16,0 1 1-16,-3-4 5 15,-2-4 2-15,-2-1 2 0,-1-6-1 16,-6 0-2-16,-3-1-2 0,-1 4-1 15,-2 2 0-15,1 5 2 0,-2 9-3 0,3 4 2 16,3 8-1-16,-4 2-1 0,0 4-3 16,1 1-2-16,-5 8-1 0,1 7-2 15,0 2 3-15,2 5-2 0,4 2 2 16,3 3-1-16,6-1 0 0,1-3 1 16,11-1 0-16,4-4 0 0,5-3 0 15,7-3 0-15,5-5-1 0,6-5-6 16,7-3-39-16,5-11-44 0,1-8-92 0,-8-2-229 15</inkml:trace>
  <inkml:trace contextRef="#ctx0" brushRef="#br0" timeOffset="-111704.81">2227 6088 451 0,'0'0'35'0,"0"0"-4"15,0 0 27-15,75 5-16 0,-40 9-11 16,1 4-2-16,-1 6-7 0,-2 2-1 16,-6 5-5-16,-5 5-3 0,-6 6-2 15,-6 5-6-15,-7 2-4 0,-3 7-1 16,-7 1 1-16,-9 2 2 0,-3-1-3 16,-6-2 2-16,-4-4 1 0,-4-3-1 0,4-9-2 15,3-7-2-15,4-9-3 0,10-5 5 16,2-8 0-16,6-8-51 0,4-3-28 15,10-17-93-15,3-5-255 16</inkml:trace>
  <inkml:trace contextRef="#ctx0" brushRef="#br0" timeOffset="-111422.89">3032 6367 595 0,'0'0'27'0,"0"0"9"0,0 0 15 16,0 0-7-16,0 0-13 0,0 0-9 15,0 0-12-15,0 0-4 0,67-19-5 16,-43 16 1-16,1-1 0 0,3 4-1 15,0-3-1-15,0 1-1 0,2 2 1 16,-2 0-1-16,1 0-36 0,-5 3-16 16,-2 5-23-16,-6 1-54 0,-9 0-103 15</inkml:trace>
  <inkml:trace contextRef="#ctx0" brushRef="#br0" timeOffset="-111266.13">2999 6598 340 0,'0'0'94'16,"0"0"-72"-16,0 0 19 0,71 5 19 16,-38-15-15-16,5 1-11 0,5-2-10 0,0 3-14 15,5-3-8-15,3 1-2 0,6-3-30 16,1-3-115-16,-6-2-246 0</inkml:trace>
  <inkml:trace contextRef="#ctx0" brushRef="#br0" timeOffset="-110748.89">4360 5832 288 0,'2'-50'126'16,"-2"25"-101"-16,-5 2 11 0,-5 6 19 16,0 0-7-16,-1 5-25 0,-2 3-11 15,0 3-3-15,-2 4-6 0,1 2 0 16,2 6 3-16,-2 6-5 0,-1 8 1 15,1 5-2-15,3 7-1 0,1 6 1 16,1 11 2-16,4 7-1 0,1 8 0 16,-2 10 2-16,2 6-2 0,0 3 0 15,0 4-1-15,-3 0 0 0,4 0 2 16,2-5-2-16,1 0 1 0,-1-4 1 16,0-3 1-16,0-5 0 0,0-5 2 0,1-2 0 15,0-2-1-15,2-1 1 0,-1-4 7 16,0-4 3-16,-1-4-8 0,0-9 3 15,0-5 5-15,0-4-14 16,-3-7 1-16,-2-4 2 0,-2-3 5 0,0-5-3 16,-5-3 2-16,-4-2-2 0,-2-4-1 0,-2-2 0 15,-5-7 2-15,-3-6 1 16,2-5-3-16,-1-9-1 0,1-5-4 16,2-5-9-16,6-8-38 0,7 0-35 15,9-7-84-15,2 4-283 0</inkml:trace>
  <inkml:trace contextRef="#ctx0" brushRef="#br0" timeOffset="-110275.56">4879 6210 218 0,'0'0'181'0,"-14"-56"-166"16,6 40 12-16,-7 0 36 0,3 5-20 15,-2 2-20-15,2 6-12 0,-1 3 2 0,-2 1-4 16,2 8-2-16,-1 3-6 0,5 5 1 16,-2 4-1-16,3 6 0 0,3 7 1 15,1 2 3-15,4 5 0 0,0 3 1 16,4 1-1-16,2 3 0 0,-2 1-1 16,-1 1 2-16,-1 1 2 15,-2-1-2-15,0-2-1 0,-5-2 9 0,-3-3-1 16,-1-3-13-16,-5-2 0 0,3-7 2 15,-1-2-2-15,-3-5 0 0,2-7 1 16,1-5-1-16,4-3 2 0,-5-5-1 16,3-3 0-16,0-3-1 0,-4-9-16 15,0-6-26-15,3-9-42 0,0-4-76 16,2-2-137-16</inkml:trace>
  <inkml:trace contextRef="#ctx0" brushRef="#br0" timeOffset="-110148.62">4412 6584 262 0,'0'0'52'0,"0"0"5"16,60 19 11-16,-30-16 0 0,12-3-6 15,4 0-14-15,4 0-25 0,0-6-16 16,2-2-7-16,2-3-27 0,-4-3-125 16</inkml:trace>
  <inkml:trace contextRef="#ctx0" brushRef="#br0" timeOffset="-109817.04">5087 6890 564 0,'0'0'17'0,"0"0"5"15,0 0 24-15,0 0 13 0,0 0-23 16,0 0-15-16,0 0-12 0,0 0-9 16,0 0-2-16,-11 25 2 0,9 4 0 15,-1-1 3-15,-3 4-2 0,2-4 1 16,0 0-1-16,1 1-1 0,-2-1 0 15,2 2 0-15,0-3-2 0,2-2-51 16,1-3-20-16,-1-7-47 0,1-1-77 16</inkml:trace>
  <inkml:trace contextRef="#ctx0" brushRef="#br0" timeOffset="-109442.4">4981 6994 75 0,'-5'-60'388'0,"4"29"-367"15,1 1 23-15,4 6 22 0,4 3-18 0,0 3-14 16,5 3-11-16,0 2-3 0,-2 4-3 16,2 3 4-16,0 0-5 0,2 5-4 15,0 1-5-15,3 0-3 0,-1 4-2 16,3 3 1-16,-2 3-2 0,-5 5-1 16,0 2-1-16,-7 3-1 0,-3 3 2 15,-3 4-1-15,-4 1 1 0,-5 2-2 16,-5-1-2-16,-4 1-6 0,1-4-10 15,-3-5 0-15,8-5 14 0,-1-8 6 16,5-1 0-16,2-4 1 0,3-2 1 0,-1-1 1 16,-3-2 8-16,3-4 12 0,2-2 2 15,1 5-5-15,-1-2-4 0,2 3-4 16,0 2-3-16,0 0-3 0,0 0-6 16,1 3-2-16,4 3-2 0,9 6 4 15,2 0-3-15,2 5 3 0,0-2 0 16,0 0 1-16,-2 2-1 15,2-5-5-15,0 2-69 0,2-4-31 16,0-6-105-16,-4 0-171 0</inkml:trace>
  <inkml:trace contextRef="#ctx0" brushRef="#br0" timeOffset="-109264.74">5365 7179 482 0,'0'0'27'16,"0"0"10"-16,0 0 13 0,0 0-19 15,0 0-9-15,0 0-2 16,0 0-8-16,-10 71 0 0,-5-49-4 0,0 0-1 16,-1-1-4-16,1-2-2 0,0-1 0 15,6-3-1-15,1-4-20 0,5-6-56 16,3-3-93-16,2-2-130 16</inkml:trace>
  <inkml:trace contextRef="#ctx0" brushRef="#br0" timeOffset="-108775.07">5808 6897 389 0,'0'0'32'0,"0"0"5"0,0 0 16 16,0 0 11-16,0 0-35 0,0 0-12 15,0 0-11-15,-56 31-4 16,50 1 0-16,-3 7 1 0,5 1-1 0,0 2 2 16,0-1 0-16,2-6-2 0,2 1 0 0,0-7 0 15,1-5-1-15,7-2 0 16,-2-6-1-16,8-3 2 0,-1-6-2 16,2-4 2-16,2-2 2 0,1-2 3 15,-1-5 2-15,1-5 3 0,0-4-3 16,-2-4 3-16,2-3-5 0,-3-3 3 15,1-2-5-15,-8-3 1 0,0-4 3 0,-6-3 7 16,-2-6-2-16,-1-2-9 16,-7-5-3-16,-3 3-1 0,-6 0 2 0,0 4-1 15,-2 7 2-15,0 9-3 0,3 9 5 16,1 8 1-16,1 8-3 0,-2 2-4 16,1 7-1-16,-3 8-2 15,0 9 3-15,1 5-2 0,2 4 0 0,4 2 2 16,9-1 0-16,2-4 0 15,12-2 0-15,1-6 2 16,9-1 0-16,-1-6 2 0,8-6 3 0,5-4 0 0,1-5-2 16,1-3 0-16,4-7-2 0,-1-5 0 15,1-3-3-15,0-3-38 0,-4-4-62 16,-4-4-122-16,-6-2-259 0</inkml:trace>
  <inkml:trace contextRef="#ctx0" brushRef="#br0" timeOffset="-108426.76">6245 6081 382 0,'0'0'95'16,"0"0"-74"-16,0 0 20 0,0 0 22 15,0 0-32-15,0 0-15 0,-60-42-7 16,42 52-2-16,0 5-5 0,0 6-1 0,1 4 5 16,0 9 0-16,3 6-2 0,0 1 5 15,8 7-4-15,-1 0 1 16,2 1 0-16,4-2 0 0,1-2-2 15,1-5 2-15,9-4 0 0,-3-6-5 0,8-6-1 16,0-4-2-16,4-5-13 0,2-7-55 16,3-8-72-16,-4 0-148 15</inkml:trace>
  <inkml:trace contextRef="#ctx0" brushRef="#br0" timeOffset="-108128.76">6314 6341 445 0,'0'0'39'0,"0"0"2"16,0 0 3-16,0 0 2 0,0 0-21 16,0 0-18-16,0 0-3 0,63-28 5 15,-41 40 6-15,2 4 3 0,-7 2 1 16,-4 2-13-16,-5 0-3 0,-6 2-1 16,-2 3-1-16,-3 0-1 0,-9 0 0 0,-1 2-3 15,-3-1-18-15,1-4 8 16,0-5-4-16,6-5 16 0,5-8 1 0,3-4 1 15,1-1-1-15,1-10 9 16,4-8 13-16,9-5-1 0,0-9-2 0,6-4 5 16,-1-1-6-16,2-1 0 15,4 3-3-15,-4 3-6 0,2 6-6 0,-1 9-3 16,0 7 0-16,1 6-2 0,0 5-31 16,0 5-58-16,1 3-60 0,-4-2-197 15</inkml:trace>
  <inkml:trace contextRef="#ctx0" brushRef="#br0" timeOffset="-107939.1">6876 6527 306 0,'0'0'131'0,"0"0"-64"0,0 0-23 0,0 0-13 15,0 0-6-15,-28 66-4 0,23-46 1 16,-1 0-6-16,-2 0-4 0,2-3-4 15,-1 1-4-15,2-3-4 16,3-3 0-16,1-1-1 0,0-5-54 0,1-5-62 16,0-1-116-16</inkml:trace>
  <inkml:trace contextRef="#ctx0" brushRef="#br0" timeOffset="-107545.81">7195 6371 421 0,'0'0'123'0,"0"0"-63"0,0 0-15 0,0 0 3 15,0 0-27-15,0 0-18 0,0 0-3 16,0 0 0-16,0 0 0 0,-17 58 0 16,17-41 1-16,0 0-1 0,5-3 0 15,4-1 0-15,2-1 0 0,0-4 0 16,3-3-1-16,-2-3 1 0,-1-2 0 15,-2 0 0-15,4-8 1 0,-1-5 1 16,0-3 1-16,1-4-2 0,2-4-1 16,-1 0 1-16,-4-5 0 0,-1 0-1 15,-4 0 1-15,-1-4 0 0,-4 0 2 16,-4-1 0-16,-3-1 3 0,-6 4 3 0,2 7 3 16,0 7-2-16,0 9-1 15,5 8 7-15,-3 1-7 0,-1 11-9 0,-3 10-5 16,-3 5 4-16,0 8-1 0,3 0 1 15,5-1 1-15,5-3-1 0,3-4 1 16,2-5-2-16,7-4 0 16,7-4-25-16,7-6-26 0,2-7-31 0,7-1-42 15,0-9-73-15</inkml:trace>
  <inkml:trace contextRef="#ctx0" brushRef="#br0" timeOffset="-107294.55">7455 6000 246 0,'0'0'219'0,"0"0"-169"16,0 0 3-16,0 0-20 0,0 0-30 15,51 2 5-15,-20 26 8 0,1 2 6 0,0 3 5 16,-7 3-3-16,-1 3 2 16,-6-1-6-16,-7 5-5 0,-5 2-6 0,-6 3-5 15,-6 5-1-15,-9-3-1 16,-8 1-1-16,-4-4-1 0,-4-2-4 0,-4-6-25 15,-2-6-1-15,2-4 12 0,2-4 1 16,7-8 1-16,5-5-1 0,9-8-17 16,5-4-21-16,7-11-36 0,0-5-82 15</inkml:trace>
  <inkml:trace contextRef="#ctx0" brushRef="#br0" timeOffset="-106408.34">8351 6234 438 0,'0'0'20'0,"0"0"12"15,-53-31 30-15,39 31-17 0,2 0-25 16,1 6-2-16,-2 7-10 16,1 3-6-16,2 5 3 0,2 5-1 0,2 5 3 15,-2 3-2-15,3 4-4 0,1-1 0 0,-2 0 0 16,5-4 1-16,-1-3-2 15,2-6 0-15,3-7 0 0,6-5 0 16,5-2-2-16,1-9 1 0,6-1-6 0,2-10 6 16,2-6 1-16,0-7 0 15,1-4-3-15,-2-3 2 0,-4-4 1 0,-1 1 2 16,-2-4-2-16,-6-3 0 0,0 0 2 16,-2-3 2-16,-4-3 6 15,-3-2 2-15,-2 0-4 0,0 2 1 0,-1 5 6 16,-1 9 1-16,-1 10-3 0,1 10 1 15,0 8-1-15,0 4 3 0,1 0-4 16,-2 9-12-16,-1 11-1 0,-3 11-6 16,3 12 6-16,0 6 2 15,3 5-2-15,1 1 2 0,0 3 0 0,1-5 0 16,4 0 3-16,1-4-3 0,-1-5-1 16,0-1 0-16,1-5 1 0,1-5-1 15,2-7 0-15,4-8-8 0,1-7-25 16,3-8 8-16,1-4 8 0,0-10 6 15,1-6 11-15,-1-2-2 0,-2-8 4 16,-2-1-2-16,-3 0 1 0,1-5 3 16,-2 0 9-16,-2 0 2 0,3 0 7 0,0-1-2 15,-1 7 0-15,1 4-4 0,-3 9-7 16,0 6-1-16,-2 6-5 0,-2 2-3 16,5 6-1-16,-1 6-3 0,3 7 3 15,0 2 1-15,-4 4 1 0,-2 1-1 16,-1 3 0-16,0-2 0 15,-2 3 2-15,1 1-2 0,-1 0 1 16,-1 2-1-16,1-2 0 0,-2-2-2 0,0-2-15 16,0-4-3-16,0-4-13 0,-2-4 0 15,-1-5 4-15,0-1 7 0,1-5 9 16,1-2 1-16,0-2 8 0,0-4 4 16,0-6 3-16,1-2 2 0,0-6 1 0,4-3 6 15,2 0-1-15,4-1 1 16,-1 1 2-16,4-1 0 0,1 1 6 0,1 1 1 15,0 2-2-15,0 0-3 0,-1 1-1 16,1 0-3-16,0 1 3 0,0 0-2 16,0 2-7-16,0 1-5 0,2-1-1 15,1 3-1-15,5 3-31 0,3-3-64 16,1 1-116-16</inkml:trace>
  <inkml:trace contextRef="#ctx0" brushRef="#br0" timeOffset="-102790.55">8664 6383 306 0,'0'0'227'0,"0"0"-187"16,0 0-11-16,0 0 2 0,0 0-1 15,0 0-16-15,0 0-8 0,64 2-4 16,-48 23 2-16,-2 4 0 0,0 4-2 16,-3 4 2-16,0-1-1 0,-4 0-1 0,2 1-2 15,-2-1 4-15,2 1 0 16,-2-2 1-16,0 0 0 0,-3-3 0 0,1-4-1 15,-3-6 0-15,-1-7-2 0,-1-7 6 16,0-6 0-16,0 1-6 0,0-3 0 16,0 0 3-16,0-4 27 0,-1-7 14 15,-3-5-17-15,4-6-17 0,0-6-2 16,5-3-1-16,5-6 1 0,3-3-2 16,5-3 1-16,0-4 3 0,6 2-1 15,1 1 2-15,2 3 0 0,1 7-3 16,2 6-2-16,-1 7-4 0,-5 6 0 15,0 1-2-15,-4 8-1 0,-5 0-1 16,0 6 0-16,-2 0-1 0,4 0 0 0,1 9-5 16,-1 4-26-16,3 1-50 15,-4 3-83-15,-3-4-156 0</inkml:trace>
  <inkml:trace contextRef="#ctx0" brushRef="#br0" timeOffset="-94207.63">3975 7924 293 0,'0'0'175'0,"0"0"-151"0,0 0 0 15,-11-55 36-15,6 48-9 0,0 1-14 0,1 1-13 16,0 1-1-16,-2 2-1 16,0-1 0-16,0 1-4 0,-2 1-5 0,4 1-6 15,-1 0-1-15,-3 3-3 16,0 7-2-16,-3 7-1 0,-2 7-1 15,-1 4 0-15,3 7 1 0,2 1 0 16,3 0 0-16,3 0 0 16,0-1 0-16,3-2 0 0,0-6 0 0,1 0 1 15,5-5-1-15,3-4-1 0,3-5 1 0,3-3 0 16,0-2 1-16,3-4 1 0,-2-1 0 16,4-3 1-16,-3-5-1 15,1-3 2-15,-1-3 3 0,-1-1 7 0,1-3 1 16,-3-2 1-16,-1 0-2 0,0-4 2 15,-4-2-3-15,-1-2 2 0,-1-2 2 16,-2-2-1-16,-2-3-2 0,-3 2-1 16,0-2-3-16,-4 2-1 0,-3 4 0 15,-3 2 1-15,0 5-10 0,-4 3 0 16,0 0 0-16,-4 4 0 0,-1 1 0 0,-4 2 0 16,-2 4 0-16,-2-4 0 15,4 6 0-15,1-1 0 0,5 3-21 0,3 1-24 16,5 0-21-16,4 4-45 15,0-1-97-15,0-2-229 0</inkml:trace>
  <inkml:trace contextRef="#ctx0" brushRef="#br0" timeOffset="-92822.39">4164 4952 333 0,'0'0'107'0,"0"0"-90"15,0 0 5-15,0 0 30 16,0 0 4-16,0 0-32 0,0 0-17 15,0 0-6-15,0 0-1 0,3 46 13 0,-7-12 1 16,-4 5-5-16,-3 3 0 0,-3-2-2 16,-2-1 2-16,-4-1 2 0,0-2-3 15,1-4 2-15,-1-6 1 0,0-2-5 16,4-5-4-16,0-8-1 0,6-2 0 16,2-6 1-16,2-3 0 0,-1-3 3 15,1-7 3-15,1-6 12 0,-2-6-7 16,2-3-8-16,1-3-1 0,1-5-1 15,2 3 0-15,-1-2 1 0,2 3-1 16,0 9 1-16,0 6 2 0,1 4-1 16,3 6 0-16,4 4-2 0,2 0-3 15,6 7 0-15,4 4 0 0,1 6 0 16,4 4 0-16,-4 2 0 0,-1 2 2 0,2 0 1 16,-3 0 0-16,-1-1-3 0,1-5 2 15,-5-1-1-15,3-4-1 0,1-4 1 16,0-1 1-16,-2-6 1 0,2-3-1 15,-1 0 2-15,0-9 1 0,-1-2 3 16,0-2 3-16,0-2-1 0,-1-4-1 16,-3-3-2-16,1 0-3 0,-3-1 1 15,-3-4 2-15,2 0 0 0,-5-6 1 16,-2-4-1-16,-2-3-4 0,0 0 1 16,-2-3-2-16,-3 1-1 0,-5 4 2 15,-1 2 0-15,0 5 3 0,-4 4 1 16,1 6-4-16,-2 5 0 0,0 3 1 15,-2 6 1-15,-3 4-3 0,-4 0-2 16,1 3 0-16,-5 0 0 0,5 3-1 0,4 3-2 16,6-2 1-16,6 3 2 0,2-1-1 15,3 3-1-15,3 4-2 0,3 2 0 16,4 3 1-16,5 1 3 16,3-3 0-16,-1-2 1 0,3 0 1 15,1-3 0-15,-4-4 0 0,-1 1 0 0,-2-2-2 16,3-4 1-16,0 4-2 0,2-3 1 15,3-1-8-15,4 1-41 0,7-3-37 16,3 0-71-16,-3-2-127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941.31" units="1/cm"/>
          <inkml:channelProperty channel="Y" name="resolution" value="1658.24902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4-10-15T09:15:43.1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24565 8465 88 0,'0'0'141'0,"-14"-54"-95"0,11 44-12 16,2 5 8-16,-1 2 21 0,1 2-8 15,1 1-19-15,0 0-11 0,0-2-15 16,0 2-6-16,0 3-4 0,0 4 0 16,2 7 0-16,0 1 2 0,0 5 4 15,0 5-1-15,0 3 0 0,-2 3-2 16,0 3 1-16,0 5-2 0,-2 1 2 15,0 3-2-15,-1 1-1 0,-1 2 0 16,-2 4-1-16,1-2 2 0,-1 5-1 0,-3-2 7 16,3 1 0-16,-2 0 0 15,1 0-3-15,-1 1-2 0,2 4-2 16,-3 3 0-16,2 2 0 0,3 2-1 16,1 3 2-16,1 0-1 0,2 3 0 15,0 0 0-15,0 1 0 0,0 4 0 0,0 0 0 16,0 5 1-16,-3 2 10 0,0 2 4 15,1-3-8-15,-1 0-3 0,-2 2-1 16,-1-1-2-16,3 1-2 0,-1 1 0 16,-1 0 0-16,3 0 0 0,-1-2 0 15,3 1 1-15,-1-1-1 0,1-3 1 16,0 2 0-16,-1-1-1 0,0 0 0 16,-2 0-1-16,-3 1 1 0,2-4 0 15,1-1 0-15,-3-1 1 0,-1-2-1 16,2-3 1-16,-3-2 0 0,2-5 0 15,4 0 0-15,-3-5 0 0,0-1-1 16,1-1-2-16,1-5 2 0,-4-1 1 16,3-7 1-16,1-4 1 0,0-4 1 0,-1-10 2 15,1-3-2-15,2-10-3 0,1-5 1 16,0-4-1-16,0-3-1 16,0 0-2-16,4-7-10 0,2-4-10 0,1 0-19 15,1-10-46-15,-7 1-75 0,-1 0-123 16</inkml:trace>
  <inkml:trace contextRef="#ctx0" brushRef="#br0" timeOffset="576.32">22355 12660 129 0,'0'0'115'15,"67"5"-91"-15,-26-5-14 16,10 0 24-16,10-1 0 0,7-3-4 16,15-2 7-16,7-2-4 0,16 2-20 15,6-2-2-15,13-2-2 0,9 0-2 16,13-1-1-16,12 0-6 0,8-3 3 0,4 0-3 16,9 4 2-16,3-3 1 15,7 4 0-15,5 0-2 0,5 2 0 0,4 3 5 16,0-2 6-16,7 4 4 15,4 0-10-15,-1 2 3 0,4 0 0 16,1 4 2-16,3 1 0 0,5-2-10 16,2 1 7-16,5-1-4 0,-1 1-2 15,3 1 0-15,0 0 2 0,-1 1-1 16,5-1-1-16,-4 5-2 0,3-3 4 0,-2 1-3 16,-4 0 2-16,-3-1-3 0,-7-1 5 15,-5 4-1-15,-9-7-3 0,-7 3-1 16,-9-3 5-16,-11 0 0 0,-9-2-5 0,-13-1 2 15,-14 0 3-15,-14 0 3 16,-16 0-1-16,-13-2-7 0,-13-3 2 16,-17-1-2-16,-13-1 0 0,-17-2 0 0,-11-3-7 15,-13-2-22-15,-6-3-16 16,-12 2-28-16,-6-3-34 0,-15-1-7 16,-7 2-105-16</inkml:trace>
  <inkml:trace contextRef="#ctx0" brushRef="#br0" timeOffset="786.59">31403 12314 205 0,'0'0'61'0,"0"0"-41"16,0 0 7-16,0 0-23 15,0 0 14-15,59 3 17 0,-26 5 3 0,8 3 6 16,3 0-9-16,5 4-11 0,3 1 4 16,0 2-2-16,0 5-2 0,-5 0-5 15,-9 6-2-15,-8 2-7 0,-13 0-5 16,-9 6 0-16,-8 0 1 0,-14 2 3 15,-11 4-1-15,-17 0-3 0,-11 5-1 16,-15 2-2-16,-16 3-1 0,-15 1-1 0,-15-1-20 16,-18 0-51-16,-21-8-115 0</inkml:trace>
  <inkml:trace contextRef="#ctx0" brushRef="#br0" timeOffset="1497.77">24554 8320 69 0,'0'0'30'0,"0"0"-30"15,0 0 168-15,-52 67-118 16,28-28-16-16,-4 4-12 0,-4 2-1 16,5 1-8-16,2-4-6 0,6-4-5 0,3-7-1 15,4-5-1-15,8-6 3 0,1-6-3 16,3-6-4-16,0-5-26 0,5-3-44 15,-2-11-88-15</inkml:trace>
  <inkml:trace contextRef="#ctx0" brushRef="#br0" timeOffset="1701.75">24514 8364 112 0,'0'0'177'0,"18"-51"-129"0,-15 47-29 15,1 4 21-15,2 9-6 0,1 8-19 16,5 10 12-16,-1 8 13 0,-2 8-9 15,5 5-11-15,-2 3-6 0,-1 0 3 16,4-1-3-16,3-4-4 0,4-6-6 0,2-6 1 16,5-7 0-16,1-7-2 15,1-7-1-15,-1-8-1 0,1-5 1 0,1-3-2 16,-2-6-6-16,-7-9-52 16,-6-3-71-16,-7-2-208 0</inkml:trace>
  <inkml:trace contextRef="#ctx0" brushRef="#br0" timeOffset="2206.27">24497 6386 222 0,'0'0'33'0,"-24"-51"17"15,15 38-39-15,-4 4 22 16,3 3 16-16,-3 5 4 16,0 1-24-16,-2 1-12 0,-1 10-5 0,-1 5-7 15,1 6 3-15,-2 6 1 0,3 8 2 16,-2 7 4-16,4 8 1 0,2 8-1 16,1 7-5-16,-1 9 3 0,3 1 3 15,-1 2-2-15,4 3-2 0,0-4-1 16,0-2-4-16,-1-4 2 0,2-7 0 0,-3-3-1 15,1-4-4-15,-5-5 7 0,3-7 6 16,-5-6-12-16,2-4 1 16,1-7 5-16,-1-4-8 0,2-4-2 0,-1-6 0 15,-2-5-1-15,1-7 0 0,-3-2-11 16,-2-2-28-16,-3-12-29 0,-5-10-75 16,2-4-143-16</inkml:trace>
  <inkml:trace contextRef="#ctx0" brushRef="#br0" timeOffset="2369.04">23777 7089 278 0,'0'0'96'0,"60"17"-8"0,-21-15-21 16,5-2-4-16,3 0-22 16,2-4-5-16,-2-3-12 0,2-1-14 15,-3 0-5-15,4-3-5 0,5 0-3 16,-2-4-22-16,-3-3-66 0,-8-2-153 0</inkml:trace>
  <inkml:trace contextRef="#ctx0" brushRef="#br0" timeOffset="3066.89">24519 7379 338 0,'0'0'152'0,"-18"-71"-136"0,15 59 29 15,1 5-10-15,2 7 8 0,0 5-14 16,0 8-15-16,2 13-14 0,1 9 4 15,-3 10 0-15,0 6 3 0,0 0 1 16,0-1 1-16,-1 0-4 0,-2-3-4 16,-4-3-1-16,1-4-2 0,1-8 2 15,-2-6-9-15,5-9-42 0,-1-11-19 16,1-6-58-16,0-10-38 0</inkml:trace>
  <inkml:trace contextRef="#ctx0" brushRef="#br0" timeOffset="3419.95">24519 7324 319 0,'8'-83'79'0,"0"52"-12"0,3 11-2 16,-2 12-8-16,3 6-17 0,3 2-19 0,3 6-4 15,-1 4 5-15,2 6 5 16,-4 5-4-16,-1 2-7 0,-8 2-7 0,-2 0-6 16,-4 2-1-16,-7-1 0 15,-1 0-1-15,-7 2 0 0,-3-2-1 16,-4 5-12-16,-2-3-23 0,-2-2-5 15,4-4-3-15,0-10 17 0,5-6 15 0,4-6 11 16,3-5 2-16,4-3 2 0,2-7 6 16,4 0 7-16,0 1 0 0,4-1 2 15,4 6-2-15,3 4-3 0,6 4-2 16,1 1-5-16,8 11 0 16,-2 5 0-16,7 4 1 0,0 5 6 15,-1 3 2-15,4 2 3 0,-2 1-6 16,-1 1-1-16,2 0 9 0,-7-6-16 0,3-3 10 15,-7-5-10-15,2-7-4 0,-4-5 1 16,0-4-2-16,-2-2-10 0,5-10-39 16,-2-9-28-16,-2-7-39 0,-1-1-143 15</inkml:trace>
  <inkml:trace contextRef="#ctx0" brushRef="#br0" timeOffset="3770.6">25094 6332 277 0,'0'0'157'15,"0"0"-126"-15,0 0-7 16,0 0 23-16,0 0 11 0,0 0-23 0,0 0-19 16,0 0-10-16,-30 15-3 15,8 27-1-15,-6 9 5 0,4 8 4 0,1 8 0 16,3 3-2-16,1 4 2 16,6 1 5-16,5-1-8 0,-1-2-3 0,8-8 0 15,1-8 3-15,9-8-5 0,2-7-1 16,8-4-1-16,5-12 0 0,1-5-1 15,4-9-25-15,2-10-33 0,-2-6-66 16,-8-11-162-16</inkml:trace>
  <inkml:trace contextRef="#ctx0" brushRef="#br0" timeOffset="4070.16">25118 6694 174 0,'0'0'263'0,"0"0"-196"0,0 0-10 16,0 0-19-16,0 0-13 0,0 0 4 16,54 12 1-16,-44 6-11 0,1 4-4 15,-4 2-8-15,1 2-2 0,-5 1-1 16,-2 3-2-16,-1 0 0 0,0-1 0 16,0-5-2-16,-2-3 0 0,1-6 0 15,-2-5 0-15,3-7 1 0,0-3-1 16,0-4 1-16,3-10 3 0,1-8 25 15,5-6-3-15,-2-6-7 0,6-8-4 16,-4-1-4-16,1-4-4 0,2 2-3 16,-4 3-2-16,2 11-1 0,-5 10-1 15,2 7-1-15,-1 6-26 0,-4 4-38 16,0 2-22-16,-1-1-38 0,-1-3-72 16</inkml:trace>
  <inkml:trace contextRef="#ctx0" brushRef="#br0" timeOffset="4260.95">25408 6420 219 0,'0'0'124'0,"22"-54"-34"16,-9 38-11-16,2 5-12 0,-4 6-18 16,-2 4-2-16,5 1-14 0,0 6-12 15,1 8-2-15,0 7 0 0,-1 5 0 16,-4 10-3-16,-6 6-3 0,-2 5 2 16,-2 6 3-16,-6 2-2 0,-3 0-9 15,-4 2 0-15,0-1-4 0,-1 0-3 0,5-4-3 31,1-1-5-31,3-2-25 0,-4-6-47 0,1-5-59 0,-4-8-193 16</inkml:trace>
  <inkml:trace contextRef="#ctx0" brushRef="#br0" timeOffset="5297.84">30847 13444 36 0,'0'0'0'0</inkml:trace>
  <inkml:trace contextRef="#ctx0" brushRef="#br0" timeOffset="5895.42">30832 13583 126 0,'0'0'282'16,"1"-60"-251"-16,10 35 9 0,-2 3 12 16,4 5 6-16,3 4-23 0,1 4-8 15,2 5-7-15,4 4-4 0,-1 1 0 16,4 10 0-16,0 5-4 0,3 7-2 16,-4 7-1-16,1 4 1 0,-7 3-4 15,0 0-1-15,-6 4-2 0,-3-3-1 16,-5 1-2-16,-4-2 2 0,-1-2-2 15,0-2 0-15,-2-5 1 0,-5-3-1 16,-1-5 0-16,-1-6-1 0,2-6 1 16,-3-4 1-16,2-4 1 0,0-1 1 15,0-9 0-15,-2-7 2 0,4-3 4 16,2-8 10-16,4-3-7 0,3-6-7 16,12-3 0-16,4-6-3 0,11-6-2 0,5-7 3 15,9-5-1-15,7 0-1 0,7 1 1 16,8 11 0-16,5 11 0 0,-2 17-2 15,-3 11-14-15,-9 7-74 0,-12 5-99 16,-14 0-349-16</inkml:trace>
  <inkml:trace contextRef="#ctx0" brushRef="#br0" timeOffset="7375.25">15099 14831 201 0,'0'0'67'0,"0"0"29"0,0 0-52 16,0 0-1-16,0 0-2 0,0 0-22 15,0 0 7-15,58 26 7 0,-20-26-6 16,9 0-4-16,4-3-3 0,1-1-3 16,2-2-2-16,-2 1-2 0,-3-3-4 15,-5 2 1-15,-5 0-5 0,-9 1-2 16,-6 0-2-16,-11 2 0 0,-8 1-1 16,-5 2 0-16,-1 0 0 0,-10-3-9 15,-7 0-25-15,-6 3-23 0,-8-1-19 0,-9 1-11 16,-4 0 4-16,-11 0 7 15,0 1-3-15,-3 5 7 0,4 1 53 16,7 0 19-16,6 1 21 0,8 3-1 16,9-1 12-16,7-3 22 0,9-1 3 15,6-1-12-15,3-1-9 0,3-1-16 0,7 2-3 16,7 1 15-16,6-2-1 16,8 0 0-16,10-2 2 0,3-2-10 0,8 0-7 15,0-4-5-15,3 1-4 0,-1-5-4 16,-1 2-3-16,-6-3 0 0,-4-9-88 15,-9-2-144-15</inkml:trace>
  <inkml:trace contextRef="#ctx0" brushRef="#br0" timeOffset="8351.9">21749 8684 177 0,'0'0'35'0,"-76"-33"-15"0,28 21-8 15,-7 3-10-15,-10 1 9 16,-10 4 7-16,-5 1 0 0,-6 2-4 15,-3 1-8-15,-7 3-4 0,-3 4-2 16,-2 4 13-16,-1 1 15 0,1 4-14 0,5 1-5 16,4 4 0-16,6 5 7 0,4 4 7 15,2 6-8-15,4 3-12 0,-1 9-1 16,8 4 1-16,7-1 9 0,9 3 4 16,14 1-5-16,8-2-5 0,8 1-4 15,14-1-1-15,7-4 2 0,5-1 0 16,12-7-1-16,9 0-1 0,12-3 1 0,12-1-1 15,11-3 2-15,9-2-2 16,9-1 3-16,5-5-2 0,6-2 6 16,2-5-5-16,4-2 6 0,5-6 5 0,4-4 9 15,6-6 0-15,4-1-10 0,5-7 1 16,3-1 8-16,-4-3-2 0,-2 3-7 16,-5-1-5-16,-9 0-2 0,-5-3-3 15,-5-2-2-15,-6-1-1 0,-8-2 2 16,-6-1-2-16,-8-4 2 0,-9 1 0 15,-6-5 0-15,-10-4 1 0,-6-4 1 16,-11-5 10-16,-9-4 12 0,-10-5 0 16,-3-5-7-16,-15-1-7 0,-13-2-5 15,-13-3-3-15,-15 2-4 0,-14 0 0 16,-17 7-2-16,-21 5-1 0,-16 10-1 16,-14 6-10-16,-18 8-20 0,-10 8-8 15,-18 4 8-15,-16 6-136 0,-12 2-40 0</inkml:trace>
  <inkml:trace contextRef="#ctx0" brushRef="#br0" timeOffset="10495.43">24387 12920 20 0,'0'0'344'0,"0"0"-230"16,-1-67-62-16,-2 46 1 0,-7 3 2 15,1 2-12-15,-4 3-11 0,-3 5-8 16,2 4-6-16,-3 4-7 0,2 7-5 16,-2 7-1-16,1 7-1 0,1 7-3 15,5 5 0-15,-3 5 0 0,7 3-1 16,0 0 0-16,2 1 1 0,3-2-1 16,1-3-3-16,0-1 3 0,1-2-2 15,8-1 2-15,0-9 0 0,5-5-1 16,0-3-2-16,4-9 3 0,-1-7 2 15,5-2 1-15,4-8-3 0,-2-7 2 16,3 1 8-16,-6-5 2 0,-1-2 1 16,-2 1-1-16,-5-3 0 0,-2 0 2 15,-6-3 4-15,-2-3-4 0,-3-3-1 16,-6-3-5-16,-8 0-4 0,-6-1-1 0,-2 6-3 16,-7 4 0-16,-5 9-4 15,-7 7-15-15,-2 9-21 0,-8 5-32 0,-8 7-61 16,6 1-99-16</inkml:trace>
  <inkml:trace contextRef="#ctx0" brushRef="#br0" timeOffset="11943.87">30783 12840 141 0,'0'0'24'16,"-36"60"76"-16,16-32-60 0,-5 3-5 16,-4 0 12-16,0 0-11 15,-1-1-19-15,-2-3-11 0,5-8-3 0,3-4-1 16,1 0-1-16,5-10 0 0,6-3 1 15,1-2-2-15,5-5 1 0,1-6 0 16,5-6 0-16,0-1 4 0,5-4 13 16,2-1-2-16,5 0 2 0,1-1 7 15,0 0 3-15,1 4-7 0,3-1-4 16,-3 6-3-16,0 4-3 0,-1 3-5 16,-2 7-2-16,1 1-1 0,3 6-1 15,0 5-1-15,-2 2 2 0,-1 5 1 16,1-2 2-16,0 1 5 0,1 1-4 0,0-1-3 15,-1-3 0-15,-1 0-2 0,2-2-1 16,2-3 1-16,-1-3 0 0,2 0-1 16,-2-6 1-16,0 0-1 0,-1-4 1 15,-2-5 0-15,2-2 0 0,-1-4 0 16,-2-2 1-16,-5 1-1 0,-1-5-1 16,-3 1 1-16,-2-2-1 0,-2-3 6 15,-5 0 2-15,-7-4-2 0,-5 0-2 16,-5 0-3-16,0 0 0 0,-5 6 1 15,2 2-1-15,0 7-1 0,1 5 1 16,2 6-1-16,3 3 1 0,-3 0 0 0,4 7-2 16,3 4 0-16,2 2 0 15,9 2 0-15,6 3-4 0,6 0-24 16,10 0-36-16,11-7-57 0,0-5-139 0</inkml:trace>
  <inkml:trace contextRef="#ctx0" brushRef="#br0" timeOffset="20466.9">24714 12333 105 0,'0'0'3'0,"0"0"33"0,-26 71-1 16,14-40-31-16,0 5 0 16,-4 1-4-16,2-1-1 0,-1-1-33 0,4-6-4 15,1-7-29-15</inkml:trace>
  <inkml:trace contextRef="#ctx0" brushRef="#br0" timeOffset="20736.32">25210 12277 147 0,'0'0'175'16,"0"0"-148"-16,0 0-10 0,-54 7 7 16,38 5 2-16,0 4-2 15,0 2-15-15,1 2-6 0,-1 3-2 0,2 2 1 16,-2 3-1-16,4 1 0 0,2-1 0 16,-2 1-1-16,5-2 0 0,1-2-3 15,4-2-39-15,2-6-12 0,0-6-38 16,2-5-120-16</inkml:trace>
  <inkml:trace contextRef="#ctx0" brushRef="#br0" timeOffset="20932.66">25438 12322 242 0,'0'0'126'0,"0"0"-77"16,0 0-29-16,0 0-15 0,0 0 8 15,-34 69 11-15,23-43 3 0,0-1 0 16,3 2-3-16,-3-3-8 0,2 2-9 0,-1-3-6 16,0 2 1-16,2-5-2 15,5-5-80-15,3-10-72 0,5-8-166 16</inkml:trace>
  <inkml:trace contextRef="#ctx0" brushRef="#br0" timeOffset="21023.51">25576 12462 216 0,'0'0'213'0,"0"0"-171"0,0 0-16 15,0 0-7-15,-73 58-3 0,32-22-7 16,-9-1-7-16,-4-4-2 0,1-2-129 16</inkml:trace>
  <inkml:trace contextRef="#ctx0" brushRef="#br0" timeOffset="25696.52">14585 13575 48 0,'0'0'174'16,"0"0"-143"-16,0 0-4 0,-66-66 0 16,40 49-1-16,-4 1 5 0,-4 0-12 15,-1 0 0-15,-1 2 2 0,-5 0-11 16,1-1-1-16,-6 1-3 0,-2-2-1 16,-4-2-1-16,-4-1-1 0,0 1 4 15,-5-2 3-15,2 2-3 0,-4-2-3 16,-2 2-2-16,-2 4 3 0,-3-3 2 15,-3 5-4-15,3 0 1 0,-1 0 0 0,0 1 0 16,-4 3-1-16,-4 1 1 16,-3 1-2-16,-2 1-2 0,-2 4-1 15,-6 0 1-15,3 1 1 0,-3 0 3 16,2 3 5-16,6 3-2 0,-1-1-1 0,4 2 0 16,1 0 0-16,2 3-1 0,4 0-1 15,-4 0-4-15,6 5 2 16,-6 0-1-16,2-1 1 0,2 5 0 15,2 1-2-15,0 2 2 0,3 2 1 0,1 1-1 16,5 2 0-16,6-3 0 16,0 4-2-16,6-1-2 0,3 1 2 0,5 4 0 15,-3 0 0-15,0 3 0 0,2 4 0 0,-2-1 1 16,1 3-1-16,0 3 1 16,4 0-1-16,-3 4 0 0,6-1 0 15,2 2 1-15,3 1 1 0,2-3-2 16,4 1-2-16,5-2 2 0,5 0 0 15,-1-1 0-15,4 1 2 0,3-1-2 16,4 0 0-16,2 0 0 0,2 0 1 16,2 2-1-16,1 0 0 0,0-2 0 15,1 0 0-15,5-1 1 0,-1-2-1 0,3-5 0 16,1-3 0-16,4 0 0 16,0-2 0-16,1-3-1 0,3 2 0 0,0-3 1 15,5 0 0-15,-2 1 0 0,3-2 0 16,1 0 0-16,2 0 0 0,1 0 0 15,1-1 1-15,1 0-1 0,0-3 1 16,2 0-1-16,2 1 1 16,1 0 0-16,3-1-1 0,1-3 3 0,1 1-1 15,4-2 1-15,-4-1-1 0,7 0 0 16,-6-3 0-16,6 0-1 16,-2 1 1-16,-1-2 0 0,3-3 0 0,0 2 0 15,1-1 0-15,-1-2 0 0,6-2-2 0,1-1 0 16,-1-2 0-16,5 0 0 15,1-1 0-15,-1-1 2 0,3 1-2 16,-4-2 0-16,4 1 0 0,-2-3 0 0,0 0 1 16,-2 3 0-16,2-3-1 0,-2 1 3 15,1 1-3-15,-2-1 1 0,-2 3-1 16,2-2-5-16,0 3 5 0,-4 0 0 16,1 0 0-16,4 1 0 15,-4-3 0-15,1 2 0 0,-4-2 1 0,3-1-1 16,-3-1 2-16,2-1-2 0,1 0 0 15,-2 0 1-15,3 0 0 0,2 0-1 16,-1 0 1-16,-1 0-1 16,6 0 0-16,-3-1-2 0,3-1 2 0,-2-1-1 15,0 1 1-15,-1-3 0 0,-3 0 0 16,0 0 0-16,2-1 0 0,-2-2 1 16,-1 1-1-16,1-2 2 0,-1-2-2 15,1 2 1-15,0-3-1 0,-2-1 1 0,0-3-1 16,-3 0-4-16,-1 0 4 0,-1-2 0 15,-7 0 0-15,-1-2 1 16,-1 2 1-16,-4-3 1 0,0 2 3 16,-3-3 0-16,-2 1-3 0,0-1-1 0,-5-2 0 15,0 0-2-15,1-2 1 0,-5 2-1 16,0-2 2-16,-2-1-2 0,-1 1 1 16,-1-2-1-16,-2-1 3 15,-1 0-2-15,-1-2 5 0,0-2 1 0,1-1-2 16,-2 2 0-16,0 0-2 0,1-1-1 15,-3 1 1-15,1-2 0 0,-3 0-1 16,2-2-2-16,-3 2 1 0,-1-2 1 16,0-1 2-16,0-3 0 0,-2 1-1 15,0 1-2-15,-1-2 1 0,-1-1 0 16,0 3-1-16,-2-3 1 0,-4 3 1 16,-2-3-2-16,-3 0 3 0,0 0 1 15,-3 1-1-15,-3 1 1 0,-1 1 2 0,0 0-2 16,-2 1 3-16,0 4 0 0,-1-3-2 15,-1 6-2-15,-2 0 0 0,2 3 1 16,-4 0-3-16,0 2 1 0,0 0-2 16,-6 3 1-16,1 1-1 0,-5 1-1 15,0 1 0-15,-3 2-1 16,2 2-17-16,0 1-35 0,-7 0-30 16,5 0-100-16</inkml:trace>
  <inkml:trace contextRef="#ctx0" brushRef="#br0" timeOffset="26760.91">2747 13441 184 0,'0'0'94'16,"34"-53"-24"-16,-14 36-21 0,1 2 9 16,0 6-15-16,0 5-3 0,3 4-14 15,1 7-12-15,2 11-4 0,4 4-1 16,0 7-3-16,3 4 0 0,-4 5 4 0,-5 2 0 16,-2 4-3-16,-5 1-4 15,-5 1 1-15,-2 0-3 0,-4-2 0 16,-5-3-1-16,-2-8 1 0,-1-5 0 15,-7-8-1-15,-2-3 1 0,0-7 2 0,-3-4 1 16,2-5 12-16,-2-4 18 0,-1-8-5 16,2-9-9-16,1-3-7 15,6-6-3-15,2-5 2 0,3-5-3 0,3-5-2 16,10-7-3-16,2-4 1 0,6-3 1 16,2 1-1-16,4 5-3 0,7 6 0 15,0 8-1-15,6 11-1 0,1 6-2 16,6 10 0-16,3 4-31 0,2 6-51 15,-2-1-58-15,-6 2-174 0</inkml:trace>
  <inkml:trace contextRef="#ctx0" brushRef="#br0" timeOffset="27599.39">4126 13721 439 0,'0'0'44'0,"0"0"-38"15,0 0-3-15,0 0 2 0,0 0 3 16,0 0 4-16,0 0 0 0,38 38-2 16,-23-25-2-16,2 0-2 0,2 2-1 0,2-6-1 15,2 0 1-15,1-5-3 16,3-3 0-16,-2-1 1 0,3-4 0 0,0-4 3 16,-4-3 5-16,3-4-1 15,-2 1 0-15,-1-2-1 0,-4-1-4 0,-3 0 1 16,-1 1-4-16,-8-2 0 0,-4-3 2 15,-4 0 1-15,-4-4 8 0,-4-3-2 16,-6-1-6-16,-3-2 0 0,-1 2-3 16,-3 2 0-16,-1 8 0 0,-2 5 0 15,0 6 6-15,-1 8-1 16,-2 0-5-16,1 6 2 0,-2 7-4 0,-1 2 2 16,3 4-2-16,-3 2 0 0,1 5-1 15,5 7 0-15,0 4 1 0,5 6-6 16,3 5 6-16,5 2 0 0,7 1 1 15,3-3 0-15,12-4 2 0,9-4-2 16,6-5-1-16,6-7 1 0,6-6-1 16,5-6 1-16,4-5 2 0,7-6 0 15,-2-4-2-15,0-2 0 0,6-12 3 16,-3-6-2-16,5-6-2 0,0-5 1 0,3-5-1 16,4-3-12-16,4-4-38 0,-2-7-39 15,-9 1-116-15</inkml:trace>
  <inkml:trace contextRef="#ctx0" brushRef="#br0" timeOffset="27927">4417 12700 330 0,'0'0'193'0,"0"0"-180"0,0 0 8 15,0 0 4-15,0 0 9 0,0 0-23 16,0 0-6-16,0 0 2 0,42 28 2 0,-22-21-2 15,10 1 1-15,3-4 0 16,4-3 2-16,7-1-2 16,-3 0-4-16,7-5-2 0,2-6-1 0,5 0-1 15,3-4-22-15,-2-6-79 16,-6 2-142-16</inkml:trace>
  <inkml:trace contextRef="#ctx0" brushRef="#br0" timeOffset="28312.5">5173 12124 313 0,'0'0'145'16,"0"0"-121"-16,0 0-2 0,0 0 17 15,51 6-7-15,-33 11-6 0,4 4-3 0,2 5-6 16,0 7-2-16,0 1-2 0,-5 1-1 16,-3 1-5-16,-1-4-2 15,-8-2-3-15,-1-1-1 0,-5-8 1 0,-1-4-1 16,0-9 1-16,0-4 0 16,-4-4 14-16,-2 0 13 0,1-7 10 0,-9-11-6 15,4-2-22-15,3-8-3 16,0-3-3-16,4-3 3 0,3-3-2 15,0-1-3-15,9-3 1 0,1-3-3 16,7 2 1-16,3-1-2 0,4 4 0 0,7 3-1 16,6 4-13-16,7 2-32 0,-3 3-24 15,1 6-19-15,-2-1-72 0,-9 4-151 16</inkml:trace>
  <inkml:trace contextRef="#ctx0" brushRef="#br0" timeOffset="28597.43">5824 11744 95 0,'0'0'187'0,"0"0"-121"16,0 0 3-16,0 0 0 0,0 0-16 0,0 0-13 16,0 0-12-16,0 0-12 0,0 0-6 15,5-39-8-15,-1 51-2 16,-2 6 4-16,3 8-1 0,-4 4 2 0,-1 2-2 15,0 3-1-15,0-6-1 16,0-4-1-16,0-11 1 0,1-6-1 0,7-7 1 16,1-1 0-16,14-11 6 0,11-7 14 15,12-5 3-15,9-6-6 0,11-4-8 16,3 4-2-16,4-3-3 0,-1 4-5 16,1 6-1-16,0-1 0 0,-1 7-1 0,-8 4-25 15,-9 0-73-15,-11 2-155 0</inkml:trace>
  <inkml:trace contextRef="#ctx0" brushRef="#br0" timeOffset="36709.65">24371 12523 56 0,'0'0'0'0,"0"0"0"0,0 0 5 16,0 0 64-16,0 0-69 0,0 0 6 16,0 0-6-16,0 6 41 0,0-6-22 15,0 0-9-15,0 0 0 0,0 1 7 16,0-1 1-16,0 0 6 0,0 0-1 16,0 0-5-16,0 0-1 0,0 0 7 0,0-1-1 15,0 0-4-15,0-2 2 0,1 0-2 16,1 1-7-16,3 0-6 15,-3 0-3-15,0 0-1 0,-1 2-1 0,0-3 1 16,1 1-1-16,2-3 0 0,0-1 2 16,0 0 4-16,0 0 4 0,-1 0-2 15,3 0-1-15,-3 0 1 0,-1-1 0 16,-1 0-2-16,2 1 0 0,-1 0-2 0,1 0 0 16,2 3 0-16,-4-2-3 15,2 0-1-15,2-1 0 0,0-1 0 16,-1 0 0-16,-1-2 2 0,2 1 1 15,0-1 2-15,-1-1 3 0,1 2 1 16,0-4-5-16,-1 6 0 0,-1 0-2 16,0-1 1-16,4 2-2 0,-3-2 0 15,0 0-1-15,0 2-1 0,1 1 1 16,0 0-1-16,-3-1 2 0,2 0-2 0,1 1 0 16,1-3 1-16,-3 3 0 0,2-2 0 15,1-1 0-15,-3 3 1 16,0-2-2-16,4 1 2 0,-2-1-1 0,-1 1-1 15,1-2 1-15,2-1-1 0,-3 1 2 16,1 0-2-16,3-2 1 0,-3 4-1 16,1-2 1-16,0 0 1 0,-3 1 1 15,3-2 0-15,0 1 0 0,-2-3-1 16,4 2 1-16,-3 1-1 0,0-1-1 16,2-1 0-16,-2 2 0 0,-2 1-1 0,1 0 1 15,2-1-1-15,-2 0 1 16,-1 1-1-16,2 0 0 0,-1 0 0 0,1-1 1 15,-3 1-1-15,2 0 0 16,3-1 0-16,-3 1 0 0,2 0 1 0,1 0 0 16,-2 0-1-16,0-1 2 0,2 0-2 15,-1 0 1-15,1 0 1 16,-2 2-2-16,-2-4 1 0,0 5-1 16,0-1 3-16,1 0-3 0,0 1 0 0,-1 0 1 15,-1-2 0-15,2 0-1 0,1-1 0 16,-2 0 1-16,1 1-1 0,0-2 1 15,4 1 2-15,-5 0-1 0,2 1-1 16,2-2 0-16,-3 2 0 0,0 1 0 16,2-1 0-16,-1 2-1 0,-2-1 0 15,1 0 0-15,2 1 1 0,-2-3-1 16,1 2 1-16,3-3-1 0,-2 1 1 16,-1 2 0-16,1-2 0 0,-2 3 0 0,0-1 0 15,1 1 1-15,-2 1-1 0,0-1 2 16,-2 1-1-16,1 0 1 0,-1 0-2 15,1 0 0-15,2 0 2 0,-1 0-1 16,0 0 0-16,1-1-1 16,-1 1 2-16,3 0-3 0,-3-2 1 0,0 0-1 15,0 2 0-15,0-3 0 0,1 1 1 16,-1 3 0-16,-1-1 0 16,1 1-1-16,-2 1 1 0,1 0-1 0,2-1 0 15,-2 0 1-15,2-1-1 0,-2 0 0 16,1-1 1-16,3-2 1 0,-1-1 0 15,-1 1 1-15,0 0 0 0,1 0 2 16,-1 1 0-16,-2-1 2 0,0 3-2 16,-1 0 0-16,0 3-3 0,-1-2-1 15,0 1-1-15,0 1-1 0,0 0 1 16,0 0-2-16,1 3-2 0,6-2-32 16,-5 0-25-16,-2-3-38 0,0-7-120 0</inkml:trace>
  <inkml:trace contextRef="#ctx0" brushRef="#br0" timeOffset="42950.34">24840 11799 59 0,'0'0'0'16,"0"0"0"-16,0 0 71 0,0 0-54 16,-3-1 114-16,1-1-100 0,-1 0 3 15,2 1-5-15,1 0-2 0,0 1-7 16,0 0 3-16,0-1-8 0,0-1-7 15,1 0-5-15,2 0-2 0,4 0-1 16,-3 1 1-16,0-1-1 0,2 2 0 16,-1-1 1-16,-2 0-1 0,1-2 0 0,3-1 0 15,-3-1 1-15,-1-1 0 16,2 1-1-16,1-2 2 0,-3 1-1 16,1 0-1-16,0-1 3 0,1 4-2 15,-2-2 2-15,0 0 0 0,-1 1-1 0,3-1 0 16,-1 1 0-16,-1-2-1 0,3-2 1 15,1 1-2-15,-3-2 0 0,0 3 5 16,2-1-2-16,0 0 6 0,-3 1 7 16,2-1 12-16,0 2-8 0,-2-1-15 15,0 2 0-15,-1-2-2 0,1 2 2 16,1-1-3-16,-1 0 2 0,-1 3-1 16,0-2 0-16,-1 2-1 0,1-1 0 15,0-1-1-15,2 1 0 0,0-1 0 16,-1 0-1-16,1-1 1 0,3 0 1 15,-3 1-1-15,-1-2 0 0,2 1-1 16,2-2 2-16,-3 2 2 0,1 0 8 16,1 0-8-16,-3 1-1 0,-1-1-1 15,1 0-1-15,2-1 2 0,-1 0-2 16,0-1 0-16,-1 0 1 0,4 0 1 16,-2 1 7-16,-2 0-6 0,1 1-3 0,3-1-1 15,-5 1 0-15,2-2 0 16,0 1 1-16,1 1-1 15,-1-1 0-15,-2 2 1 0,0 0-1 0,1-2 0 16,1 2 1-16,-1 0 0 0,-1 1 2 0,0 0-1 16,0 0-1-16,1 2-1 0,-1-3 0 15,1 1 0-15,-1 0 0 0,1-2 0 16,0 2 1-16,-1-1 0 0,3-2 0 16,-1 2-1-16,-2-1 3 0,2 0 0 0,0-1 2 15,0 1 0-15,-1 1-3 16,-1-2 0-16,1 3-1 0,-2 0 2 0,1 0-3 15,0 0 0-15,1 0 0 16,1 2 1-16,-3-2-1 16,0 0 1-16,2-1 0 0,-2-1-1 0,2 1 1 15,0 0 0-15,0 1 1 0,-1-2-1 16,-1 2-1-16,1 2 0 0,-1 1 0 16,0-2 0-16,1 2 0 0,-1-2 0 0,3 0 0 15,-1 0 1-15,0-1-1 0,0-1 0 16,-2 1 0-16,3-2 0 0,0-1 0 15,0 2 0-15,-1-1 1 0,-1 3-1 16,4-3 0-16,-4 0 0 0,1 1 1 16,-1-3-1-16,0 4 1 0,1-3 0 15,-1-3 0-15,2 3 3 0,0-3 1 16,-1 1 2-16,1-3-1 0,3-1-1 0,-2 1 1 16,0 0-2-16,4-4 0 0,3 0-1 15,-3 1 0-15,2 1 10 0,-2 1-9 16,-1 3-4-1,-2 2 1-15,0 0-1 0,-1 2 0 0,0-1 2 0,2 0-2 16,-2 1 0-16,-1-1 0 16,2 0 0-16,0-1 1 0,-3 1-1 0,0 1 0 15,1-3 0-15,0 3 2 16,-1-2-2-16,-1 1 0 0,1 1 0 0,1-2 1 16,1 3-1-16,-2-3 0 0,0-1 0 15,0 0 0-15,2-1 0 16,0 1 0-16,-1-2 0 0,2 2 0 0,1-2 0 15,-2-1 0-15,5 0 0 0,-4-2 0 16,5 1 1-16,-5-1-1 0,3 2 0 16,-4 2 0-16,2-1 0 0,-1-1 1 0,-1 1-1 15,0 2 1-15,1-1-1 16,-2 0 0-16,3 1 0 0,-2-3 0 16,0 4 0-16,1-2 0 0,-1 0 0 0,1 0 1 15,-2-4-1-15,3 4 0 0,-2 1 0 16,-2-1 1-16,2 3-1 0,-1 1 0 15,-1-3 1-15,0 1-1 0,0 1 0 16,1-2 0-16,0 1 0 0,0-2 1 16,2-1 0-16,1-1-2 0,-1 2 1 15,3-1 0-15,-2 0 1 0,5 1-1 16,-6 0 0-16,4 1 0 0,-5 0 1 16,4 1-1-16,-3 1 0 0,-2-1 0 15,1 3 0-15,-2-2 0 0,-1 1 1 16,1 1-1-16,-1 0 0 0,2 1 0 15,-1-3 0-15,-1 1 0 0,1 0 0 16,0-3 1-16,0 3-1 0,2-2 0 16,-1 1 0-16,0 0 0 0,2-2 0 0,-2 3 0 15,-1-2 0-15,2 0 0 0,-1 1 0 16,1-1 1-16,0 0-1 0,-1-1 0 16,2 1 0-16,-2-2 0 0,1-1 0 15,1 3-1-15,0-2 1 0,-1 1 0 16,1 1 0-16,0-1 0 0,-1 1 0 15,1 0 0-15,-1 1 0 0,-2-1 0 16,0 2-1-16,3-1 1 0,-3-1 0 16,1 0 0-16,-1 3 0 0,2-3 0 15,0 3 0-15,-2-1 1 0,0 0-1 16,3 0-1-16,-1-3 1 0,2 1 0 16,2 1 0-16,1-4 0 0,-3 3 0 15,3 0 0-15,-1 0 0 0,1-2 0 16,0 0 0-16,1 2 0 0,-1-1 0 0,1 0 0 15,-2-2 0-15,-1 0 0 16,0 2 1-16,-1 1-1 0,-3 1 0 16,1 1 1-16,-2 1-1 0,-2 1 0 0,1-1 1 15,1 1-1-15,-2-3 1 0,3 2-1 16,-2 0 0-16,2 0 0 0,0-2 0 16,-1 1 0-16,4 0 0 0,-4-1-1 15,3 1 1-15,3-1 0 0,-4 1 0 16,1 1 0-16,-2-1 0 0,-1 0 0 15,1 0 0-15,-2 1 0 0,4-2 0 16,-2-1 0-16,-1 2 0 16,1-2 1-16,1 1-1 0,1 1 0 0,-1-2 0 15,2 1 0-15,-1-1 1 0,-1 0-1 16,3 1 0-16,-4 0 0 0,1 2 0 16,0-1 0-16,-2 0 0 0,1 2 0 15,-2-1 0-15,-1 1 0 0,2 2 0 16,-1-1 0-16,1 0 0 0,-2 0 0 0,1 0 0 15,0 0 0-15,2-2 0 0,0 1 0 16,-1-1 0-16,1 0 0 0,0 1 0 16,-2-1 0-16,3 2 0 0,-3 0 1 15,2-1-1-15,-2 0 0 0,1 1 0 16,1-1 1-16,-2 0-1 0,1 1 0 16,1-4 0-16,-1 3 0 0,3 0 0 15,-2-1 0-15,1 1 0 0,0 0 0 16,0 0 0-16,-2-1 0 0,1 1 1 15,0-1-1-15,1 0 0 0,-1 2 0 16,1-1 0-16,0-1 1 0,0 0-1 16,0 0 1-16,3 2-1 0,-3-1 1 15,0 0-1-15,3-1 1 0,-3-1-1 16,3 2 1-16,-2-1 0 0,0 1-1 16,2 0 1-16,-4-1 0 0,1 2 0 0,-1 1 0 15,-2-2 0-15,0 3 2 16,-1 0-3-16,-1-3 2 0,0 3 0 0,0 0 0 15,1 0-1-15,0-3 1 0,2 2-2 16,-1-1 1-16,2-1-1 0,1 3 0 16,-4-4 1-16,2 4-1 0,1-3 0 15,-3 1 0-15,2 2 0 0,-2-1 1 16,1 0-1-16,-1-1 0 0,0 0 0 16,1 2 1-16,0-1-1 0,1 0 0 15,0 0 0-15,0 1 0 0,0-3 0 16,-1 1 0-16,2 1 1 0,-2-1-1 15,1 0 0-15,-1 1 0 16,-1 0 0-16,2 0 0 0,-2 1 0 0,2-1 0 16,0 1 0-16,-2 0 0 0,3-1 0 15,-1-1 1-15,1 1 0 0,1-2-1 16,-1 1 0-16,1 0 0 0,-1-1 0 0,0 1 1 16,1 0-1-16,-1 2 1 0,-1 0 0 15,-1-2-1-15,0 2 0 0,1-1 2 16,-1 0-2-16,1 1-1 15,-1-2 1-15,1 2 0 0,0 0 1 0,0 0-1 16,1 0 1-16,-1 0-1 0,-1-1 0 16,1 0 0-16,0 0 0 0,1 0 0 15,-1 0 1-15,0-1-1 0,0 1 1 16,0 0-1-16,3 0 0 0,-1 0 0 16,0 1 0-16,-1-1 1 0,0 1-1 15,-1-2 0-15,0 1 0 0,1 1 0 0,0-2 0 16,-2 1 0-16,0 1 0 0,0-1 1 15,1 1-2-15,0 0 1 16,0 0 0-16,0 0 0 0,-1 0 1 16,1 0-1-16,-1 0 0 0,2 0 0 0,-2 0 0 15,1 0 0-15,-1 0 0 0,-1 0 0 16,-1 0 0-16,1 0 0 0,-1 0 0 16,1 0 0-16,-1 0 0 0,1 0-1 15,0 0 1-15,0 0 1 0,-1 0-1 16,1 0 0-16,-1 0 0 0,1 0 0 15,0 0 0-15,-1 0 0 0,0 1 0 16,0-1 0-16,2 0 0 0,-2 0 0 16,1 0 1-16,-1 0-1 0,0 0 0 0,0 0-1 15,1 0 2-15,-1 0-1 16,1 0 0-16,0 0 0 0,0 0 0 0,0 0 0 16,-1 0-1-16,1 0 2 15,1 0-2-15,0 0 1 0,-1 0 0 0,0 0 1 16,0 0-1-16,0 0 0 0,-1 0 0 15,0 0 0-15,2 0 0 0,-2 0 0 16,1 0 0-16,0 0 0 0,-1 0-1 16,1 0 1-16,-1 0 0 0,0 0 0 15,1 0 1-15,-1 0-2 0,1 0 1 16,-1 0 0-16,0 1 1 0,1-1-1 16,-1 0 0-16,0 0 0 0,0 0 0 15,0 0 0-15,0 0 0 0,1 0 0 16,-1 0 0-16,1 0 0 0,-1 0 1 15,1 0-1-15,0 0 0 0,0 0 0 16,-1 0 0-16,1 0 1 0,-1 0-1 16,0 0 0-16,0 0 0 0,0 0 0 15,0 0 0-15,0 0 0 0,1 0 0 0,0 0 0 16,-1 0 0-16,2 0 0 16,-1 0 0-16,0 0 0 0,1 0 0 0,-1 0 0 15,0 0 1-15,-1 0-1 0,2 0 0 16,-1 0 0-16,0 0 0 0,0 0 0 15,1 0 0-15,0 1 0 0,1 0 0 16,-1-1-1-16,0 0 1 0,-1 0 0 16,1 0 1-16,0 0-1 0,-1 0 1 15,2 0-1-15,-1 0 2 0,0 0-2 16,2 0 0-16,-2 0 0 16,1 0 0-16,0 0 0 0,1 0 0 0,1 0 0 15,0 0 0-15,2 0 1 0,-1 1-2 16,1 1 2-16,1-2-1 0,-3 1 0 15,4 0 0-15,-4 0 0 0,3 1 0 16,-2 0 0-16,1-1 0 0,1 1 0 16,-3 0 1-16,2 0-1 0,-2 0-1 0,-1 0 1 15,2 0 0-15,-2-1 0 0,0-1 0 16,-2 0 0-16,0 1 0 0,0 0 0 16,0 0 1-16,1 0-1 0,0 1 0 15,0 0 0-15,4-1 1 0,-1-1-1 16,0 2 0-16,1-2 1 15,-1 1-1-15,3-1 1 0,-2 0 0 16,0 1 0-16,-1-1 0 0,0 3 0 0,1-1 1 16,0 0-2-16,-1 1 1 0,0-1 0 15,0 2 0-15,-1-2-1 0,1 1 0 16,0 0 1-16,0 0-1 0,3 1 0 16,-5 0 1-16,2 0-1 0,1 0 0 15,-2 2 0-15,3-3 0 0,-3 2 0 16,2-1 1-16,0 1-1 0,-1-2 1 15,3 1-1-15,-3 0 0 0,2-1 1 0,1 1-1 16,0 0 1-16,-2 3-1 16,1-2 1-16,-2-2-1 0,3 3 0 0,-2-1 1 15,1 0 0-15,1 1-1 0,-2-2 1 16,2 1-1-16,-2-2 1 16,3 4 0-16,-3-1-1 0,1 0 0 15,0 0 0-15,0 1 1 0,0 0 0 16,0-2-1-16,-2 2 0 0,3-2 0 15,-1 1 1-15,1 1-1 0,-1-1 0 0,2 0 1 16,0 2-1-16,-1-2 1 0,4 3 1 16,-3-2-2-16,4 0 1 0,-2 1 0 15,0-2-1-15,0 2 2 0,-2 1-1 16,2 0 0-16,-1 0-1 0,-1 1 2 16,3 1-2-16,-3 0 1 0,1 1 0 15,2-2-1-15,-1 0 1 0,0 2-1 16,2 0 1-16,0-1 0 0,2 0-1 0,-2 2 1 15,1-1 0-15,-1 1-1 0,0-1 1 16,1 2-1-16,-1-3 1 16,0 0 1-16,1 2-2 0,-2 1 0 15,3-3 0-15,-1 3 0 0,-1-3 0 0,1 1 0 16,-1 1 0-16,1 1 0 16,0-3 0-16,0 4 0 0,-2-4-1 15,2 2 2-15,-4-2-1 0,1 0 0 0,1 1 0 16,0-2 0-16,-1 2 1 0,-1-1-1 15,2 0 1-15,-2 1-1 0,0-2 0 16,3 0 0-16,-2 1 0 0,-2-2 1 16,2 2-1-16,-1-4 0 0,-2 4 0 15,2-3 1-15,-2 2-1 0,0-1 0 0,3 0 1 16,-5 0-1-16,2-1 0 16,-2 0 0-16,2-1 1 0,-4 0-1 15,3 0 0-15,1 2 0 0,-2-1 0 0,1-2 0 16,0 2 0-16,1-1 0 15,-3 0 1-15,2 0-1 0,-2 2 0 16,3-2 0-16,-3 1 0 0,1-1 0 0,0-1 0 16,0 1 0-16,0 1 1 0,0 0-1 15,2-2 0-15,-2 2 0 0,3-1 0 16,-5-1 0-16,5 4 0 16,-5-3 0-16,3 1 0 0,-1-1 1 0,-1 2-1 15,2-2 0-15,-3 0 0 16,6 3 0-16,-6-2 0 0,2 1 0 0,1 0 2 15,-2-2-2-15,2 1 0 0,-2 1 0 16,1-1 0-16,2-1 0 0,-2 1 0 16,1 0 0-16,0-1 1 0,1 2-1 15,-1 0 0-15,0-2 0 0,2 3 2 0,-2-1-2 16,3 0 0-16,-3-1 0 16,3-1 0-16,-2 1 0 0,2-2 0 0,1 2 1 15,-3 2-1-15,1-3 0 0,0 3 0 16,0-3 1-16,0 0 0 0,1 1-1 15,-2 0 1-15,2-1-1 0,-2-2-1 16,1 3 0-16,-2-1 1 0,1 0 1 16,-2 0-1-16,2 0 1 0,-3-1-1 15,4 1 0-15,-2-1 1 0,1 0-1 16,-2-1 1-16,3-1-1 0,-2 2 0 16,1-2 1-16,-1 3-1 0,1-1 0 15,-3-1 1-15,2 1-1 0,-2-2 1 16,4 2-1-16,-5-1 0 0,3 0 1 15,-1 0-1-15,0-1 0 0,2 0 1 16,-5 2-1-16,6-1 0 0,-3 0 0 16,2 0 0-16,0 1 0 0,2 0 1 0,-3 0 0 15,1-1-1-15,-1 1 0 16,2 0 0-16,1 0 0 0,-3 0 0 16,4 0 0-16,-3 1 0 0,0 2 1 15,3-1-1-15,-3 0 0 0,2 1 0 0,0-1 0 16,1 1 0-1,-1 1 0-15,4-2 0 0,-5-1 1 0,3 1-1 16,-1 0 0-16,2 3 0 0,-3-3 0 16,0 0 0-16,3 0 0 0,-2 0 1 0,-3 0-1 15,4 1 0-15,0-3 0 0,-2 2 1 16,0-1-1-16,2 0 0 0,1 0 1 16,-3 0-1-16,3 3 1 0,-2-3-1 15,2 0 2-15,0 0-2 0,-2 1 1 16,2-1 0-16,-1 1-1 0,1-1 0 15,0 0 1-15,-1 0-1 0,2 2 2 16,1-1-2-16,-2 0 1 0,3 1 0 16,-1-1-1-16,2 0 0 0,-2-1 2 0,1 2-2 15,0 1 1-15,0-2 1 0,1 2-2 16,-1-3 0-16,-1 1 0 0,0 4 0 16,-1-5 0-16,3 1 0 0,-2 1 1 15,-1-1-1-15,1-1 0 0,-1 1 1 16,1-2-1-16,-1 2 1 0,0-1 0 15,1 0-1-15,-2-2 1 0,-1 2 0 16,0 1-1-16,2-2 1 0,-2 0-1 0,2 0 1 16,-2-1-1-16,-1 0 0 15,0 0 1-15,1 0 0 16,1-1-1-16,-2 2 1 0,0-1-1 0,0 0 1 0,1 1-1 16,-3 0 0-16,3-1 0 0,0-1 2 15,-1 2 0-15,-1-2-2 0,3 2 2 16,0-1-2-16,2-3 1 0,-1 2 0 15,1 1-1-15,-3-1 1 16,0 1 0-16,0-1-1 0,2 0 1 0,-1 0 0 16,0 1-1-16,1 0 0 0,-2-2 1 15,1 1 0-15,1 0-1 0,0-1 0 16,0 2 1-16,0-1 0 0,1-1-1 16,0 0 0-16,-2 0 0 0,0-1 1 15,-3 2-1-15,0 0 0 0,2-3 0 0,-4 5 1 16,1-2-1-16,2-1 0 15,-4 1 0-15,4 0 0 0,-4-3 0 16,2 1 0-16,-3 0 0 0,3 1-2 16,-5-3 1-16,2 3 0 0,-2-2 2 0,-1 0-1 15,5 3 0-15,-6-4 0 16,1 1 0-16,2 0 1 0,-1-1-1 16,-1 3 0-16,2-3 0 0,1 0 0 0,-3 3 0 15,4-3 0-15,-1 0 1 0,2 1-1 16,-1 1 0-16,4 1 0 0,-3-3-1 15,3 0 1-15,0 2 0 0,1 0 0 16,-2 1 0-16,2-2 0 0,1 2 0 0,-3-1 0 16,-1 0 0-16,3 1 0 15,-5-2 0-15,3 2 0 0,-1 0 1 16,-3 0-1-16,3 0 0 0,-2 0 0 16,3-1 0-16,-2 0 0 0,2-1 0 15,2 2 1-15,-1-1-1 0,-1 1-1 16,1 1 1-16,1-1 0 0,-4-1 0 15,3 1 0-15,0 0 0 0,-4 0 1 0,4-2-1 16,-1 1 0-16,0 0 0 16,1-1 0-16,0 3 0 0,-2-3 0 0,3 2 0 15,-1 0 0-15,2-2 0 16,0 2 0-16,0-3 1 0,1 2-1 16,1-1 0-16,0 1 0 0,2-1 0 15,0 2 2-15,3-3-2 0,-1 4 0 16,-1-2 0-16,2 1 0 0,2 0 0 0,-3-2 0 15,0 1 0-15,4 0 0 0,-3 0 0 16,0 0 0-16,0 1 1 0,4-1-1 16,-4 2 0-16,4-2 0 0,-1 3 1 15,1-1-1-15,-2-1-2 0,2 1 2 16,-1 0 0-16,-1-1-2 0,3-1 2 0,-4 1-1 16,3 1 1-16,-4-1 0 15,-2 1-1-15,3 0 1 0,-3-1 1 16,-1 1-1-16,0-1 0 0,0 0 0 0,-2 0 0 15,-1 1 0-15,0-1 0 0,0 0 1 16,1 1-1-16,4-2 0 0,0 1 0 16,0 1 0-16,2-1 0 15,-1 0 0-15,0 0 2 0,-1 1-2 0,2-1 0 16,-2-1 0-16,0 1 0 0,-4-1 0 16,-1 0 0-16,-3 1 0 0,-3-2 0 0,0 1 1 15,-1 1-1-15,-1-2 0 16,0 0 0-16,2-1 0 0,-1 1 0 15,2-1 1-15,1 0-1 0,3 1 0 16,3-1 0-16,-1 2 0 0,2-1 1 16,-1 3-1-16,3-3 1 0,1 2-1 0,-1 0 0 15,2-2 0-15,3 3 0 16,-1-2 0-16,-3 1 0 0,0 0 2 0,-3 0-2 16,-2-1-1-16,-1 0 0 0,-6-1-2 15,0-1 3-15,-2 0 0 16,0 0 0-16,-4 0 0 0,-1 0 0 0,-1 0 1 15,-1 0-1-15,0 0 1 0,0 0 0 16,0 0-1-16,0 0 1 0,0 0 0 16,0 0-1-16,-3 0 0 0,-1 0 0 15,-5 0-2-15,-2 2-15 0,0 4-29 16,0-1-29-16,0 1-42 0,-1-3-48 16,0-3-136-16</inkml:trace>
  <inkml:trace contextRef="#ctx0" brushRef="#br0" timeOffset="53440.89">11736 14561 79 0,'0'0'86'15,"0"0"-19"-15,0 0-51 0,-43-53 20 16,34 39-4-16,-3 1-5 0,1 2-3 15,-2 1-5-15,-3 4 3 0,-5-1-1 16,0 4-1-16,2 3 2 0,-6 0-5 16,1 4-1-16,2 6-1 0,-4 1 2 15,1 1 0-15,-2 1-7 0,-2 5-1 0,0-1-5 16,-1 4-1-16,-1 2-3 0,0 2 1 16,0 0 0-16,2 4 1 0,6-4 2 15,0 3-3-15,4-1 2 0,1 0 1 16,7-2 1-16,-1 2 1 0,1 1 1 15,5-2-1-15,-2 3 0 0,2 0 2 16,2-2-1-16,1-1 2 16,3 0 0-16,0-2 2 0,6-2-4 0,3-4 2 15,4 2-1-15,4-2-2 0,5 0-2 16,-1-3 1-16,5 0-1 0,1-2-2 16,4-2 0-16,1-1 2 0,2-3-3 15,2-5 0-15,1 0 3 0,5-2-3 16,-4 0-1-16,5-3 2 0,-2-5-2 15,1-3-1-15,-6-3 1 0,4 0 1 16,-6-2 0-16,2-2 4 0,-4 0 6 16,-3 1-1-16,1-2-4 0,-1 1 1 0,-4 0 0 15,0-1 0-15,-2 1 3 16,0-4 0-16,-4 0 4 0,-1 0 0 16,-1-4-3-16,-1 0-2 0,0-3 3 0,-4 0 0 15,-4-3-1-15,1 0-3 0,-6 0-1 16,-3 0 0-16,-4 1-3 0,-7 1 0 15,-5-1-2-15,-5 4 0 0,-7 2-2 16,-5 3 0-16,-3 6-1 0,-11 3 0 16,1 7-1-16,-6 6-14 0,0 3-18 15,-3 10-15-15,-3-1-42 0,5-2-55 16,6-6-183-16</inkml:trace>
  <inkml:trace contextRef="#ctx0" brushRef="#br0" timeOffset="59308.3">24384 12502 138 0,'0'0'10'0,"0"0"69"0,0 0-37 16,0 0-6-16,0 0-4 0,0 0 1 15,0 0-1-15,0 0-2 0,-7 12 1 16,7-12-1-16,0 0 7 0,-3 0 1 15,3 0-6-15,0 0-1 0,0 0-5 16,0 0-2-16,0 0-6 0,0 0-2 16,0-2-3-16,0 1-2 0,0-1-3 15,0-2 0-15,6-1-1 0,-3-2-2 16,0 0-1-16,1 3-1 0,1-2-1 16,0-1 1-16,-2-1 1 0,4-2 3 0,-2 1-2 15,-2 0 2-15,3 1-1 16,1-2-1-16,-2 2-1 0,3-2 0 0,-3 1 0 15,1 1-2-15,1 0-1 16,-2-2 1-16,4 1 0 0,-3 0-1 0,0-1 1 16,2-1 0-16,-2 2 0 0,2-3 1 15,-1 3-1-15,-1 0 1 16,2 0-1-16,-4 1 1 0,1-1 0 16,2 0 0-16,-2-1-1 0,3 0 1 0,-1 1-1 15,2-2 0-15,-2 2 1 0,3-1-3 0,-2 0 3 16,2 2-2-16,-3-3 0 15,3 3 1-15,-4-2-1 16,3 2 2-16,-3-1-3 0,3-3 2 0,-2 2 0 16,-1 0 1-16,3-1 0 15,-2 1-1-15,2-2 1 0,-3 2 0 0,4 0-1 16,-4-2 1-16,3 0-1 0,-3 2 1 16,2 0-1-16,0-1 1 0,0-3 1 15,0 2 0-15,2-1-1 0,-1-1 2 0,2 2 0 16,-4-2-1-16,4 1 1 0,-3 1-1 15,1-2-1-15,-2 3 0 0,2 0 0 16,-4 1-2-16,4-1 2 16,-3 1 0-16,3 2 1 0,-4-3-1 0,0 2 1 15,2 0-1-15,-2-1 1 0,2 2-1 16,1-3-2-16,-2 1-1 16,4-3 2-16,1-2 0 0,-2 1 1 0,3-1-2 15,-2 1 1-15,-1 1-1 0,0 1 2 16,-1 1-1-16,-2 1-1 0,0 2 1 15,-3-2-2-15,0 3 2 0,0-2-1 16,1 1 1-16,1 0 0 0,-3 1 0 16,1 0 0-16,-2 1 0 0,2 0 0 15,0 0 1-15,0 0-3 0,0 0 0 16,0 0 0-16,0-1 0 0,4 1 0 0,-4-2 0 16,0 1 0-16,0 2 0 15,0-1 0-15,2-1 0 0,-1-2 0 0,0 3 0 16,3-3 0-16,-2 1 0 0,-2 3 0 15,-1-4 0-15,3 5 0 0,-1-4 0 16,-2 2 0-16,1 2 0 0,1-5 0 16,1 4 0-16,-2-3 0 15,0 1 0-15,1-1 0 0,2-1 0 0,-1 1 0 16,0 0 0-16,2-3 0 0,-2 2 0 16,0-1 0-16,3 0 0 0,-3 2 0 15,1-1 0-15,1 1 0 0,-2-1 0 16,3-2 0-16,-1 1 0 0,0 0 0 15,1 0 0-15,-5-2 0 0,5 1 0 16,-2 2 0-16,-3-1 0 0,2 1 0 16,0 0 0-16,-1 0 0 0,0 1 0 15,3 0 0-15,-1-1 0 0,-1-2 0 16,3 2 0-16,-2-2 0 0,4-1 0 0,-3 1 0 16,2-1 0-16,-1 1 0 0,2 0 0 15,-3 0 0-15,2 2 0 0,-2-2 0 16,1 0 0-16,-3 1 0 15,0-1 0-15,2-1 0 0,-1 2 0 0,0-3 0 16,1 1 0-16,-2 1 0 0,2-1 0 16,0 0 0-16,3-2 0 0,-1-1 0 15,4-2 0-15,-3 2 0 0,0 1 0 16,2 0 0-16,-4-2 0 0,4 1 0 16,-2 0 0-16,-3 4 0 0,2-1 0 15,-4-1 0-15,2 5 0 0,0-3 0 16,-3 2 0-16,0 2 0 0,1-2 0 0,-2 3 0 15,-1-1 0-15,1 1 0 16,0 1 0-16,-1 0 0 0,2 0 0 16,-1 0 0-16,0-1 0 0,1-1 0 0,0 1 0 15,2 1 0-15,-1-3 0 16,4 0 0-16,-2-1 0 0,0-2 0 0,1 3 0 16,-2-1 0-16,2-1 0 0,-3 1 0 15,3-1 0-15,-1 0 0 0,-3 1 0 16,3-1 0-16,-3-1 0 0,0 0 0 15,5 0 0-15,-4 2 0 0,-1-2 0 16,2 3 0-16,-2-2 0 0,1 2 0 0,1 0 0 16,-1-1 0-16,-1 2 0 15,0-2 0-15,2 2 0 0,-2-3 0 16,1 2 0-16,3-1 0 0,-3 1 0 16,0 0 0-16,2 2 0 0,-2-1 0 15,0 2 0-15,1-1 0 0,-1-2 0 16,-1 1 0-16,3-1 0 0,-1-1 0 15,1 1 0-15,0 0 0 0,-2-1 0 16,3 1 0-16,-1 0 0 0,1 0 0 16,0 0 0-16,-1-1 0 0,0 2 0 15,-2-1 0-15,0 0 0 0,-1 1 0 0,0 0 0 16,-1 2 0-16,1-1 0 0,2 1 0 16,-3-2 0-16,0-1 0 0,2 1 0 15,-1 1 0-15,-1 0 0 0,1-1 0 16,1 1 0-16,0 1 0 0,-3 0 0 0,2 0 0 15,-2 0 0-15,2 0 0 16,0 1 0-16,-1-1 0 0,0 1 0 16,0-2 0-16,3 1 0 0,-1-2 0 0,0 0 0 15,1 0 0-15,-1 0 0 0,2 0 0 16,1 2 0-16,-4-2 0 0,1 1 0 16,2 2 0-16,-4-1 0 15,2 2 0-15,0-1 0 0,-1 1 0 16,-2-1 0-16,1 0 0 0,1 0 0 15,0 0 0-15,1-1 0 0,1 1 0 0,1-2 0 16,0 0 0-16,0 1 0 0,0 0 0 16,-2 0 0-16,1 1 0 0,-2 0 0 15,2-1 0-15,-1 0 0 0,1 0 0 16,-3 1 0-16,1-1 0 0,1 0 0 16,-1 0 0-16,0 0 0 0,0 1 0 15,3-2 0-15,-3 0 0 0,1 1 0 16,0 1 0-16,-1 0 0 0,0 0 0 0,-1 0 0 15,4 0 0-15,-4-1 0 0,2 1 0 16,1-1 0-16,-1 0 0 0,1 1 0 16,1-3 0-16,0 3 0 15,-2-1 0-15,3-1 0 0,-2 2 0 0,-1 0 0 16,1 0 0-16,-1 1 0 0,2-1 0 16,2 1 0-16,2-3 0 0,0 2 0 15,2-4 0-15,0 2 0 16,1 1 0-16,0-3 0 0,1 3 0 0,-4-1 0 15,1 0 0-15,-1 1 0 0,-4 1 0 16,2 0 0-16,-1 2 0 16,4 2 0-16,5 1 0 0,3 6-12 0,0 0-104 15,1-7-109-15,-4-2-433 0</inkml:trace>
  <inkml:trace contextRef="#ctx0" brushRef="#br0" timeOffset="62261.16">26519 9690 186 0,'0'0'78'0,"0"0"-64"16,0 0 34-16,0 0 6 0,0 0-5 16,0 0-9-16,0 0-5 0,0 0-6 15,0 0-5-15,-12-43-3 0,11 40-1 16,1-2-3-16,0 2-3 0,0 0-1 16,0-2-1-16,0 2 1 0,1-1-2 15,5 0-2-15,0 0 0 16,2-1 0-16,4 3-1 0,0-2-2 0,2 0-1 15,-1 0 1-15,-2 0 1 0,4 2 2 16,-2-1 2-16,1 0-3 0,-1 1 2 16,-1 0-1-16,1 0 0 0,0 1-4 15,2 1 0-15,1 0-1 0,1 0-1 0,1 0 0 16,-2 1 0-16,2 3-1 16,-1 1 1-16,1-1-1 0,-3 4 0 0,1-2 1 15,-2-1-1-15,-1 2 0 0,-1 0 0 16,1-1-2-16,0-1 4 0,1 1-2 15,-1 0 1-15,0 1 0 0,1-2 0 16,1-1 0-16,-1 3 0 0,0-1 0 16,-1 1-1-16,1-1 0 0,-2 0 1 15,2-1 0-15,0 0 2 0,-1 0-1 16,0 0 3-16,0 0 0 16,2 2-3-16,0-2 0 0,0 2-1 0,0-1 1 15,-1 0-2-15,-1 1 0 0,-1-1-1 16,-1 0 0-16,0 0 0 0,-2 1 0 15,2 2-1-15,-3-2 1 0,3-1 0 16,-3 2-1-16,0-1 1 0,4 1 0 16,-1-1-1-16,0 3 1 0,4 0 0 0,-3-2 0 15,3 2 2-15,-1 0-3 16,2-1 1-16,-1 2-1 0,0-2 2 0,-2 1-1 16,0-1 0-16,-1 0 1 0,-3 1 0 15,4-1-2-15,-1 1 2 0,0 1-1 16,3 0 0-16,0 1 1 0,2-2 0 15,2 4 0-15,0-2 0 0,2 2-1 16,-1 0 2-16,-1-1-1 0,0-1-1 16,-3 0 1-16,0-1-2 0,-2 1 1 15,2-2 1-15,-3-1-1 0,-1 2 1 16,1-3-1-16,-1 4-1 0,1-1 1 16,1 0-1-16,-1 0 1 0,0 3-1 15,1-2 0-15,2 3 1 0,1-1-1 16,-1-1 1-16,1 1 0 0,0 1 1 15,1 0-1-15,-1 1 0 0,1-3 2 16,-1 2-1-16,0-1 1 0,-2-2-1 16,2 1 1-16,-1 1-2 0,-1-2 1 0,0 1 0 15,0 1 0-15,3 1-1 0,-2 0 0 16,4 1 0-16,-2 0 1 0,2-1-1 16,0 2 0-16,0-2 0 0,-1 0 0 15,0 1 0-15,-1-1 1 0,2 0-2 16,-4 0 1-16,3 2 0 0,-3-3 0 15,1 0 0-15,2 3-1 0,-1-3 1 16,2 2 0-16,0-1-1 0,4 0 1 16,-2 0 0-16,-1 0-1 0,1 0 1 15,-2-2 0-15,-2 3 1 0,0-3-2 16,0 1 0-16,-1 1 1 0,2 0-1 16,0 1 0-16,1 0 1 0,0 1-1 15,3 0-1-15,0 1-3 0,0 1 4 16,4-1 0-16,-2 2 1 0,2 0-1 0,-5-1 0 15,5-1 0-15,-4-2 1 0,2 2-1 16,-3-2 0-16,1-1 1 16,2 2-1-16,-2 0 0 0,4-1-1 15,-1 1 1-15,0 0 0 0,3-1 0 0,-3 0 0 16,0 1 0-16,3-3 1 0,-3 3-1 16,1-2 0-16,-3 0 1 0,1-1-1 15,-3 0 0-15,1-2 1 0,-3 1-1 16,3 1 0-16,0-2 0 0,-1 0 1 15,-1 3-1-15,2-2 1 0,-1 0-1 16,-2-2 1-16,5 4-1 0,-4-3 0 0,1 2 1 16,-1-3-1-16,1 3-1 15,-3-3 0-15,0 0 1 0,2 1-1 0,1-2 0 16,-3 0 1-16,1-1 0 0,1 1 0 16,4 0 1-16,-3 1-1 15,5 0 1-15,-4 2-1 0,5-3 0 16,-6 3 1-16,4-3-1 0,-1 1 0 15,1-1 1-15,2 2-1 0,0-1 0 16,-1-2 0-16,1 3 3 0,-3-2-3 0,3 0 0 16,-4-1 0-16,3 0 0 0,2 1 0 15,-2 2 0-15,2-4 0 0,2 1 0 16,-1-1 0-16,0 0 0 0,-3-2 0 16,3 3 0-16,2-2 0 0,-2 1 0 15,1 1 0-15,0-2 0 0,-2 1 0 16,1 1 0-16,0-3 0 0,-1 0 0 15,-2 0 0-15,2 1 0 0,2 0 0 16,-2-2 0-16,3 4 0 0,-2-3 0 0,3 1 0 16,-1-1 0-16,-1 0 0 15,2 0 0-15,-2 0 0 0,-2-1 0 0,0-2 0 16,-4-1 0-16,4 1 0 0,-5-1 0 16,0 0 0-16,-2 2 0 15,3 0 0-15,1 0 0 0,0 1 0 0,-5 1 0 16,4-1 0-16,-2 0 0 15,1 1 0-15,6 2 0 0,-2-2 0 16,-1 0 0-16,2 1 0 0,1-1 0 0,0 0 0 16,0 0 0-16,-4 0 0 0,1-2 0 15,-3-1 0-15,0-2 0 0,-4 1 0 16,2-2 0-16,2 1 0 0,-4 1 0 16,2-1 0-16,3 0 0 0,-1 1 0 0,3 1 0 15,0-1 0-15,2 1 0 0,2-1 0 16,1 1 0-16,4 2 0 15,-2-1 0-15,1 3 0 0,-5-3 0 16,-4-1 0-16,2-2 0 0,-4 1 0 16,3-1 0-16,0-1 0 0,-1 0 0 0,1 0 0 15,-2 0 0-15,-1-1 0 16,-1 0 0-16,1 0 0 0,-1 0 0 0,-2 0 0 16,1 0 0-16,1 0 0 0,-2-1 0 15,1 0 0-15,1-1 0 0,-2 2 0 16,2-1 0-16,0 0 0 0,-1 0 0 15,0-1 0-15,1-1 0 0,-3 1 0 16,1-1 0-16,0-1 0 0,2 1 0 16,0-1 0-16,1 1 0 0,-1-3 0 15,2 2 0-15,-1 1 0 0,2-1 0 16,-1 1 0-16,0 1 0 16,-2-2 0-16,3 2 0 0,-4 0 0 0,-1 1 0 15,0 2 0-15,0-3 0 16,-3 0 0-16,1-1 0 0,-2-2 0 0,0 2 0 15,1-1 0-15,-2 2 0 0,2-1 0 16,-3-1 0-16,1 1 0 0,-1 2 0 0,-1-1 0 16,-1-1 0-16,-1 1 0 15,1 0 0-15,-1 0 0 0,2 0 0 16,-4 2 0-16,1 0 0 0,1-1 0 0,-1-1 0 16,-2 1 0-16,2-1 0 0,-1-1 0 15,0 1 0-15,-1 0 0 0,-1-1 0 16,1 1 0-16,-1 0 0 0,0 1 0 15,-1-1 0-15,-1 1 0 0,0 0 0 16,0-1 0-16,-1-1 0 0,1 1 0 16,1 0 0-16,2 0 0 0,0 1 0 15,1-1 0-15,2 2 0 0,0-1 0 0,0-1 0 16,0-2 0-16,-2-1 0 16,-1-2 0-16,-1 0 0 0,-2 2 0 15,-1 0 0-15,-2 2 0 16,-1 0 0-16,0-1 0 0,-1 2 0 0,0 0 0 15,2 0 0-15,1 2 0 0,1-2 0 16,2 0 0-16,0 1 0 0,3 0 0 16,1 1 0-16,-1-2 0 0,-2 3 0 15,-1 0 0-15,-2-1 0 0,-3 1 0 0,0 0 0 16,-1 0 0-16,-1 0 0 0,1-2 0 16,-1 2 0-16,0 0 0 0,0 0 0 15,-1 0 0-15,-1-2 0 0,-4 1 0 16,-9-1 0-16,-7-2 0 0,-9 1-49 15,-2-6-61-15,-2-5-86 0,9-1-329 16</inkml:trace>
  <inkml:trace contextRef="#ctx0" brushRef="#br0" timeOffset="71761.51">16846 15339 99 0,'0'0'66'16,"0"0"28"-16,-59-37-74 0,35 24 29 15,2 0 12-15,-5 1-5 0,3-3-18 16,-2 2-2-16,4-1 1 0,-3 0-3 16,3 3-11-16,-1 0-3 0,0-3-3 0,2 3 1 15,-5-1-3-15,1 3-5 16,-7 0-1-16,-2 2 1 0,-7 1-6 0,-5 1-1 16,-5 4-2-1,-3 0 1-15,-3-1 0 0,-4 2 0 0,0 0-2 0,1 0 2 16,-3 3-1-16,0 0 1 0,6 3 1 15,-3 0-3-15,2 1 2 0,3 0 1 16,2 2 2-16,2 2-2 0,3-1 1 16,3 1-2-16,4 0 1 0,0 0-2 15,4-2 2-15,2 4-2 0,1-1 1 16,-1 0-1-16,-2 2-1 0,2-1 2 16,2 1-2-16,2 2 1 0,2 0 1 15,-1 1-2-15,-1 0 0 0,4 2 1 16,-1 0-1-16,0-1 2 0,2 2-2 15,-2-2 1-15,0 3 0 16,3-3-1 0,-1 1 0-16,4 2 1 0,-1 0 0 0,4 0 2 0,2 0 4 0,2 0 3 0,6-3-2 15,0 1 0-15,1 0-1 0,2-1 0 16,-1 2-1-16,1-1-2 0,-3 3 0 16,-1-2 2-16,2 1-3 15,-3-3 0-15,3 0-2 0,0-1 0 16,3-4 0-16,1-1 0 0,3-1 1 0,1 1-2 15,0-1 1-15,3 0 0 0,3-1 0 16,3 1 2-16,3 2-2 0,0-3 2 16,6 3-1-16,1 1 2 0,3-1 0 15,2 1 1-15,2-2 0 0,0 2 0 16,1-1 0-16,3-2-1 31,0 1 2-31,1-2-3 0,2 0 2 0,0-1 0 0,4-1 0 16,0 1 0-16,0-2 3 0,3 0 1 0,0-2 1 0,-2 1 1 15,-2 1-7-15,-2-3-1 0,-4 3 0 16,-3 3 1-16,0-4-3 0,-4 3 0 16,-2-4 0-16,1 2-1 0,0-2 1 0,-2-3-1 15,5 4 1-15,2-5 1 0,3 3-2 16,1-3 0-16,2-1 0 0,0 0 0 16,-4 0 2-16,2 0-2 0,-6 0 4 15,1 1-1-15,-4 2-1 0,-2-3-1 16,-1 2 2-16,-4-1-1 0,3 0-1 15,-2 1 0-15,2-2 0 0,4 0-1 16,1 0 2-16,7 0-2 0,3-1 1 16,6 1 1-1,0 0-1-15,1 0-1 16,2 1 0-16,-4 2-4 0,-2 0 4 0,-1 0 0 16,0-2 1-16,-2 1 1 0,1 1-1 0,-1-2 0 15,0 1 1-15,1-2-1 0,-1 0 2 0,0 0-3 16,-1 0 0-16,2 0 0 0,2 0 0 0,-1 0 0 15,-1 0 0-15,-1 0 0 0,0 1 0 16,-7 1 0-16,1-1 0 0,-3-1 0 16,1 0 0-16,-3 0 0 0,-2-1 0 15,2-2 0-15,-2 0 0 16,-2-3 0-16,0 0 0 0,-2-1 0 0,3 1 0 16,3-5 0-16,-3 5 0 0,2-2 0 0,2-1 0 15,1 2 0-15,3-2 0 16,-2-2 0-16,5 3 0 0,-1-5 0 15,-1 2 0-15,2-4 0 16,-1 3 0-16,-4 0 0 0,-1-2 0 0,-6 2 0 0,0 0 0 16,-2-2 0-16,0 3 0 0,-2-1 0 15,-6 1 0 1,2 0 0-16,-4 2 0 0,0-2 0 16,-2-1 0-16,-2 0 0 0,0 0 0 0,0-3 0 15,-2 1 0-15,0-3 0 0,0 0 0 16,0 2 0-16,-3-2 0 0,0 2 0 15,-2-1 0-15,-1 1 0 0,1-1 0 16,0-1 0-16,-3 2 0 0,4-2 0 0,-3 0 0 16,1 1 0-16,3-2 0 0,-5 0 0 15,1-1 0-15,2 0 0 0,-5-1 0 32,2-1 0-32,-3 2 0 0,-1 0 0 0,-1 3 0 15,3 0 0-15,-3 2 0 0,3 2 0 16,2 1 0-16,0 0 0 0,-1 1 0 0,3 2 0 0,-4-2 0 0,4 3 0 15,-5-3 0-15,3 2 0 0,-1 0 0 16,-3-2 0 0,2 2 0-16,-2-1 0 0,-3 1 0 0,1 0 0 15,1 0 0-15,2 0 0 0,-3 0 0 16,2 0 0-16,1 1 0 0,0-3 0 16,-2 3 0-16,2 0 0 0,0 0 0 0,-1 2 0 15,-1-1 0-15,4 0 0 0,-1 2 0 16,1 0 0-16,1 1 0 0,5-1 0 15,-2 3 0-15,2-2 0 0,0 1 0 16,1 0 0-16,-1-1 0 0,-5 2 0 16,2-1 0-16,-3-1 0 15,1 2 0-15,-4 0 0 0,4-1 0 0,-2 0 0 16,2-2 0-16,2 1 0 16,2 1 0-16,2 0 0 0,0 2 0 15,-2-2 0-15,1 2 0 0,-2-1 0 0,1-2 0 16,-4 1 0-16,2 0 0 0,-2 0 0 15,-1 0 0-15,1 1 0 0,0 0 0 16,0 0 0-16,1 1 0 0,4 0 0 16,1 0 0-16,0 0 0 0,2 0 0 0,0 0 0 15,0 0 0-15,0 0 0 0,-2 0 0 16,2 0 0-16,0 0 0 0,-2 0 0 16,-1 0 0-16,-1 0 0 15,0 1 0-15,-4 0 0 0,3 0 0 0,3-1 0 16,-1 0 0-16,1 0 0 0,1 0 0 15,0-1 0-15,0 1 0 0,1 0 0 16,-1 0 0-16,1 0 0 0,-1 0 0 16,0 0 0-16,-1 0 0 0,-1 0 0 15,0 0 0-15,-6 0 0 0,4 2 0 0,-4 0 0 16,2 1 0-16,-1 4 0 16,1-2 0-16,3 4 0 0,-3 0-6 0,3 2-23 15,3 5-15-15,0 0 0 0,1 3-5 16,5-1-26-1,7 4-12-15,2-3 10 0,2-6-86 0,-5-4-160 0</inkml:trace>
  <inkml:trace contextRef="#ctx0" brushRef="#br0" timeOffset="89190.88">13618 13323 43 0,'0'0'6'0,"-50"-34"36"15,24 15 79-15,2 2-92 0,-3 0 7 16,2 1-10-16,-1 0-1 0,-1 0-9 16,2 1 5-16,-3 2-5 15,-1 0-5-15,1 0 2 0,-1 1 2 0,-4 0-3 16,-1 2 1-16,-3-1-5 0,-5 2-8 15,2 1 2-15,-2 2-2 0,1 4 0 16,1-2 0-16,4 2 0 0,-2 0 0 16,-2 0 0-16,-2 1 0 0,-4 1 0 15,-2 0 0-15,-2 0 0 16,2 0 0-16,-4 3 1 0,3 1-1 16,0 1 1-16,-1 2 2 0,1 0-1 0,-2 1 2 15,2 1 0-15,0-1-1 0,-1 2 1 16,-1 1-2-16,1-2 1 0,-1 4 1 15,1-1-3-15,-1 2 1 0,0 0 1 0,0-1 0 16,0-1-1-16,-1 3 2 0,3-2-2 16,-1 2 1-16,3 0 0 15,-3 2-1-15,1 1 2 0,2 2-1 16,-1 0-3-16,4-3 2 0,3 3 0 16,2-2-2-16,3 3 0 0,2-3 1 0,0 1-1 15,2 0 0-15,-1 0 1 16,-1 3 0-16,1-2 0 0,-2 3 2 0,1 2-2 15,0 2 0-15,-1-3 1 0,0 3 0 16,-3-1-2-16,3 2 2 16,0 0-1-16,1-1-1 0,5 2 2 0,4-3-1 15,-1 3 2-15,4-2 0 0,1-1-2 16,1 3 1-16,0 0-1 0,2-1-1 16,3 0 1-16,-1 1-1 0,2 1 1 15,-1-3-1-15,3 3 0 0,0-1-1 0,0-3 1 16,3 5 0-16,-3-5 0 15,1 4 1-15,1-4-1 0,-2 2 0 16,0 0 0-16,3-2 2 0,-1 2 0 0,1 0 2 16,0 1 3-16,4-1-1 0,-1 0 1 15,1 1-1-15,3-2-3 0,2 2 1 16,0-3-2-16,0 1 0 16,6-1 1-16,1-3 0 0,-1 0 0 0,3-1 0 15,-1-2 1-15,2 1-2 0,-1-1 1 16,3 0-1-16,1-1 0 0,-2 1-1 15,2-2-1-15,-1 1 0 16,3-1 1-16,-2 1-1 0,0-1 2 0,3 1-2 16,1 1 0-16,-1 2 2 0,2-3 0 15,2 1-2-15,0-3 1 0,2 0 1 16,2 1-1-16,-1-2 1 0,3 0 0 0,-2 1 0 16,2-2 0-16,-1 2-1 0,0 0 1 15,-2-1 0-15,4 0-2 0,-6 0 0 16,2 0 1-16,0 0-1 0,0 2 0 15,2-3 0-15,-4-1 0 0,6 3 0 16,-5-4 0-16,5 0 0 0,-2 0 1 16,4-5 0-16,-4 3-1 0,3-2 0 15,3 0 1-15,-1-2 1 0,0 0-2 16,0 2 1-16,0-2 1 16,0 2 1-16,1-2-3 0,-1 2 0 0,1 0 1 15,-1-2 1-15,1 0-1 0,2-1-1 16,0-1 0-16,1 0 0 0,-1-1 0 15,2 2 0-15,-1-1 0 0,2-2 0 16,-1 3 1-16,-2-3-1 0,0 3 0 16,0-2 0-16,-2 0 0 0,-1 0 0 15,1 0 0-15,-2 1 0 0,2 1 1 0,-1-1-1 16,-3 1 1-16,3 0-1 0,-1 0 0 16,-1-1 1-16,-1 1-1 0,2 0 1 15,0 0-1-15,1-1 0 0,-3-1 1 16,2-2 0-16,3 1-1 0,-1-1-1 15,-1 1 0-15,0-1 0 0,1 2 1 16,-2-1 0-16,2 1 0 0,-1 0 0 16,-3-1 0-16,3 0 0 0,0 0 0 15,0 1 0-15,-1-1 0 0,-1-1 1 16,4 0-1-16,-1 1 1 0,0-3-1 16,3 0 2-16,-2 0-2 15,1 0 0-15,1 0 1 0,-1 0-1 0,3 0 1 16,-1 0-1-16,3-3 1 0,-2 1 0 15,0 0 0-15,0-1-1 0,1-1 2 16,2 0-1-16,-2 1-1 0,0-1 0 16,3 1 0-16,-3 0 0 0,0-1 0 0,-2-1 1 15,3 1-1 1,0 0 1 0,-2 0 0-16,0 0 1 0,0-2-1 0,0 0 1 0,0 1-2 15,2-3 2-15,-1 1-1 0,1-1 1 0,-1 1-2 0,1-1 2 16,-1-1-2-16,1 2 1 0,0-1 0 15,0-1 0-15,2 0 0 0,-2-1-1 16,2 1 0-16,-1 0-3 0,0-1 3 16,-2 1 0-16,1-4 0 15,-1 3 0-15,-2-1 0 0,0 0 1 16,-1 2-1-16,0-3 0 0,-2 1 0 0,-1 0 0 16,1 0 1-16,-3-1-1 0,-2 0 2 15,1-1-2-15,-4-1 2 0,0 0 0 0,1 1 2 16,-2 0-2-16,-1-1 1 15,-2 0-1-15,2-1 0 0,-3-1-1 16,-2 0 0-16,0 0 0 0,-3-3 0 0,1 1 0 16,-4-5 1-16,-1 4 0 0,0 1-1 15,-2-4 1-15,0 1 1 0,-1-1-2 16,2 1 2-16,-1-3-2 0,0 1 1 16,0-1-1-16,0 0-1 0,-1 2 0 15,-2-3 0-15,0 0 1 0,1 2 4 16,0-5-2-16,-1 4-3 0,-2-2 1 15,0 2-1-15,-1-1 0 0,0 0-2 0,1 0 2 16,-1 0 1-16,0-2-1 16,0 3 1-16,0-3-1 0,-2 1 1 15,0 1 1-15,0-1-1 0,0 2 0 16,-4 0 1-16,-1 1 0 0,-1-1 3 16,-2 0-2-16,0 0 1 0,-1 1-1 15,1-1-2-15,-1 3 1 0,0-3-1 16,1 4 0-16,-1 0-1 0,0-3 0 0,2 5 1 15,-1-4-1-15,1 3 0 16,-3-3 0-16,2 3 0 0,-1 0-1 0,1-1 1 16,-2 3 1-16,1-2-1 0,-1 2 2 15,0 3-1-15,1-4 2 0,-1 2 0 16,0 1 0-16,0-2-2 0,0 1 1 16,-1 0-1-16,1-2 1 0,0 3-1 15,-1-1-1-15,-1-1 3 0,0 1-2 16,-1 2 2-16,-2-2 1 0,0 2-1 15,0 0 0-15,-1 1-1 0,0 0 0 16,-1 0-1-16,1 1 1 0,-1-4 0 0,1 4-1 16,-2-1 0-16,-1 1 1 15,-2-1 1-15,0 2-2 0,0 1 1 16,-1-1-1-16,-5-2 0 0,4 3 0 16,-3-1 1-16,0 0 1 0,1-3 0 15,-1 3-2-15,-3 0 2 0,0-3-3 16,-3 2 2-16,-2-3 1 0,-2 3 0 0,-2-5-1 15,-1 2 2-15,-3 0 2 0,-1-2-2 16,-3 2 0-16,-1 1-4 0,-1-1-1 16,-2 1 1-16,-1 2-1 0,-1-1 0 15,1 0-10-15,-6-5-41 0,-5-4-52 16,3-4-82-16</inkml:trace>
  <inkml:trace contextRef="#ctx0" brushRef="#br0" timeOffset="121820.53">22156 2060 342 0,'0'0'101'0,"-9"-72"-86"0,9 28-11 15,0-6 17-15,2-7 5 0,6-11-19 16,4-7-3-16,5-6 0 0,5-1 7 16,5 9 18-16,4 7-5 0,1 16-18 15,2 8-2-15,2 11 0 0,4 4 1 16,-2 5-2-16,2 5 0 0,3 3-3 16,0 2 1-16,3 4 0 0,1 2-1 15,0 6 1-15,1 0 0 0,-5 11 0 16,1 6 0-16,-2 8 0 0,-2 9 0 15,0 12-1-15,-1 9 0 0,-2 8 2 16,2 7-1-16,-2 8-1 0,-1 1 0 16,-1 3 0-16,0 0-1 0,-2-6-3 15,-1-2 4-15,0 1 0 0,0-6 0 0,-1-5 1 16,-1-1 0-16,-1-7-1 0,1-6 0 16,1-4 0-16,2-7-2 0,-1-8 2 15,4-8 0-15,-2-6 0 0,-2-10 0 16,0-7 1-16,-1-6-1 15,0-12 3-15,-3-9 2 0,1-10 6 16,1-10-1-16,1-9 1 0,0-15-3 0,1-10-4 16,1-9 0-16,0-3-2 0,-2 2-2 15,2 1 0-15,2 3-1 0,1 5 1 16,1 4 0-16,4 12 0 0,-1 6 5 16,4 4 0-16,0 7 1 0,1-1-2 15,3 9-1-15,-2 3-2 0,-2 3-1 16,0 7 0-16,-1 5 0 0,-5 5 0 15,-2 4 1-15,-3 6-1 0,-2 5 0 0,-1 4-2 16,-5 11 1-16,4 10 0 16,1 10 1-16,-2 11 0 0,0 12 1 15,3 8 2-15,-1 8-3 0,1 5-1 16,1 0-1-16,3 1-2 0,0-2 3 16,3-2 1-16,5-2 0 0,-3-3 0 0,5-2 0 15,-1-1 1-15,-2 1 0 0,0-4 1 16,-1-8-2-16,-2-4 1 0,-3-7-1 15,-2-7 0-15,-4-7-1 0,1-3 1 16,-3-10-1-16,0-8 1 0,-1-7 0 16,-3-5 0-16,2-12 2 0,-3-9 2 15,2-9 2-15,-1-11-1 0,-1-14-1 16,4-7 1-16,-4-11-1 0,3-6-3 16,1-5-1-16,0-6 0 0,1-3 0 15,3 0 0-15,1 5 1 0,1 7 0 16,3 11 4-16,3 13 1 0,2 4-1 0,1 11 2 15,5 3-6-15,-1 6-1 16,7 5 0-16,-1 4 1 0,-1 6 0 0,3 4-1 16,-4 6 0-16,-1 7-2 15,-3 5 1-15,-3 5-4 0,0 10 1 0,-1 8-1 16,0 7-1-16,-3 8 3 0,4 11 1 16,-4 6 0-16,2 11 2 0,3 3 0 15,0 4 0-15,3 1 0 0,1 0-2 16,0-3 2-16,3-2 0 0,-3-4 2 15,1-3 0-15,-2-7-1 0,-2-2 2 16,-1-8-2-16,-6-3 1 0,0-5-2 16,-4-9 2-16,-2-5-2 0,-1-8 1 15,-1-6-1-15,-2-7-1 0,0-3 1 16,-1-10 0-16,2-9 3 0,3-6 2 0,2-7 5 16,0-11-2-16,2-6-3 15,2-6 0-15,2-5-1 0,-2-5-3 16,2-4 1-16,-1-1 1 0,1 1 0 0,2 5 3 15,-2 7-4-15,3 4 1 16,0 5-2-16,0 4 1 0,3 2 0 0,-4 7 1 16,4 3-3-16,-1 3-1 0,1 4-1 15,-3 4-2-15,0 4 3 0,-6 5 1 16,-3 5-1-16,-2 5 0 0,-3 3-1 16,0 2 1-16,0 12-5 0,3 5 4 15,2 10-1-15,-1 9 0 0,4 7 1 16,-1 9-1-16,1 2 2 0,0 4 0 15,0-3 0-15,3-1 0 0,-3-4 0 16,4-3 0-16,-1-3 1 0,-3-4-1 16,0-3 2-16,3-5-1 0,-5-6 0 15,-1-3 0-15,-1-5 0 0,-2-3 0 16,-1-4 0-16,-4-3 0 0,1-7 0 16,-7-3 1-16,5 0 1 0,-3-9 0 15,-3-6 2-15,4-8 1 0,2-5 6 0,-2-11-1 16,4-9-4-16,1-6-3 0,-1-7 0 15,2-3-2-15,4-1 0 16,-1-2 0-16,4 2-1 0,0 3 2 0,3 4-1 16,-1 7-1-16,2 8 0 0,1 8-3 15,-6 4 3-15,0 8 0 0,-2 4 0 16,-2 5-1-16,-2 5 0 0,-6 1-3 16,-2 7 2-16,2 1-1 0,-4 9-2 15,2 6 1-15,2 6 2 0,1 7 0 16,1 4 1-16,-2 5-1 0,0 6 1 15,3-1-1-15,-4 2 1 0,4-2 1 0,-3 0 0 16,3-3 0-16,-1-4 0 16,2-2-2-16,1-2 2 0,-3-5 0 0,3 1 0 15,-2-5 0-15,-1-1 1 16,-2-3 0-16,0-7 0 0,-3 2 2 0,-6-5-1 16,-5-1-2-16,1-5 0 0,-7 0 1 15,-2 0 0-15,-1-2-1 0,0 0 0 16,0-6-8-16,-3-6-7 0,-7-7-35 15,1-5-20-15,-5-6 7 0,-1-3-12 16,0-4 35-16,3-1 29 0,4-3 11 16,4 0 5-16,2 2 23 0,2 5 3 15,0 8-3-15,3 11-2 0,0 5-7 16,-1 6-6-16,1 4-5 0,4 3-8 16,1 8-2-16,5 4 2 0,3 5 0 15,0 3 1-15,1 1 0 0,-1-1-1 16,0 1 3-16,-4-3 2 0,-3 0 4 15,1-1 4-15,-6-1 9 0,-4 3-5 0,0-3-2 16,-11 5-3-16,-1-1-2 0,-10 3-3 16,-1 1-1-16,-8 0-1 0,-7 1-2 15,-4-1 0-15,-2-3-3 0,-7-1-14 16,-7-10-52-16,1-8-113 16</inkml:trace>
  <inkml:trace contextRef="#ctx0" brushRef="#br0" timeOffset="157990.38">21082 8794 45 0,'0'0'15'0,"0"0"-11"0,0 0-1 16,0 0 3-16,0 0 46 0,0 0-41 0,0 0-3 15,20-13-2-15,-18 13 5 16,-1 0 2-16,-1-2 6 0,0 2 0 0,0 0 2 16,0 0-2-16,0 0 1 0,0 0-6 15,0 0-1-15,0 0-3 0,0 0 0 16,0 0 1-16,0 0-3 0,0 0 0 16,0 0 9-16,0 0-4 0,0 0 5 15,0 0 3-15,0 0 0 0,0 0-2 16,0 0-3-16,0 0-1 0,0 0-6 15,0-2 2-15,-1 1-1 0,0 1-2 16,-1-1-6-16,0-2-2 0,-1 1 2 16,1 0-2-16,1 1 1 0,-1-1 0 15,0 0 2-15,-1 0 1 0,-1-1-1 16,-1 2-2-16,1-2 0 0,0 2 1 0,0-1-1 16,-1 1 1-16,3 1 1 15,-3-3-3-15,0 1 2 0,1 2-2 0,0-3 2 16,0 3-1-16,-1 0 0 0,1-2 0 15,1 2 1-15,-1 0 0 16,0 0-1-16,0 0 0 0,1 0 0 0,-1 0-1 16,0 0 1-16,0 0 1 0,0 0-2 15,-2 0 0-15,0 0 0 0,1 0 0 16,0 0 0-16,-1 0 1 0,1 0 0 16,-3 0-1-16,2 0 1 0,0 0-1 15,-1 0 1-15,2 0-1 0,-4 0 0 16,3 0 1-16,-1 0-1 0,-2 0 0 15,1 0 0-15,-1 2 1 0,-1-1-1 16,1 0 0-16,0 0-1 0,0 1 1 16,-2 0 0-16,2-1 0 0,-1 2 1 0,-1 0-1 15,2-1-1-15,-3 2 1 16,1 0 0-16,3-1 0 0,-3 0 0 16,3 0 1-16,-3-2-1 0,2 2-1 0,1-1 1 15,-1 1 0-15,0 1 0 0,0 0 0 16,3-2 1-16,-2 1-1 0,1-1 0 15,2-1 0-15,-2 0 0 0,-1 2 1 16,2-3-1-16,-1 2 0 0,2-1 0 16,-2-1 0-16,-2 3 0 0,3 0 0 15,-1-3 0-15,1 4 0 0,-2-2 0 16,2 1 0-16,2-1 0 0,-1 0 0 16,1-1 0-16,1-1 0 0,0 2 0 0,-3 0 1 15,3-2-1-15,-1 4 0 16,1-4 0-16,0 0 1 0,0 2-1 15,1-1 0-15,0 0 1 0,-1-1-1 16,2 1 1-16,-1 1-1 0,0-2 1 0,-1 0-1 16,0 0 2-16,3 0-2 0,0 1 0 15,0-1 1-15,0 0-1 0,0 0-1 16,-1 0 1-16,1 0 0 0,0 0 0 16,0 0 0-16,0 0 0 0,0 0-4 15,0 1-33-15,1 1-17 0,5 3-29 16,-1-2-20-16,2-3 12 0</inkml:trace>
  <inkml:trace contextRef="#ctx0" brushRef="#br0" timeOffset="158611.72">20660 8849 67 0,'0'0'7'0,"0"0"0"0,0 0 47 16,0 0-23-16,0 0-7 0,0 0 1 0,-16 1-1 16,14-1-3-16,-2 0 3 15,2 0-7-15,-1 0-2 0,0 0-1 16,1 0-3-16,-1-1-4 0,-1 0-2 0,-2 1-1 15,3 0-1-15,-1 0 0 0,-2 0-3 16,1 1 2-16,0 1-1 16,-2 1 1-16,1 0 2 0,-2-2 0 0,1 2 3 15,-2-1-1-15,3 0 1 0,1 2 1 16,-2-4-2-16,1 3-2 0,-1 0 1 16,2-1-2-16,0 4 0 0,0-4 1 15,0 1-3-15,-1-1 0 0,-1 1 1 16,1 1 1-16,1-2 0 0,0 3 0 15,-1-1 1-15,0-1-1 0,-1 3 3 16,2-4-2-16,-1 3 2 0,0-2-2 0,2 1-1 16,-1-2 1-16,0 2-1 0,1-1-1 15,0-1-1-15,0 0 0 16,0 1 0-16,0-1-1 0,-1 3-1 16,3-3 1-16,0 2 0 0,1-3 0 0,0 1 0 15,1 0-2-15,1-2-12 0,3 3-48 16,6-3-33-16,-3-3-28 0</inkml:trace>
  <inkml:trace contextRef="#ctx0" brushRef="#br0" timeOffset="159707.38">21414 8735 84 0,'0'0'23'0,"0"0"40"15,0 0-20-15,0 0-4 0,0 0 1 16,-50-55-11-16,34 46-6 0,1 1 0 16,-2 1-8-16,0 0 3 0,-3-2-3 0,1 4 0 15,2 0-2-15,-1 2-3 0,1 0-1 16,1 0-2-16,0 2 4 0,-1-2-3 16,-1 1-4-16,-2 2 2 15,-2 0-2-15,-2 0-2 0,-2 0-1 0,-1 0 0 16,-1 0 0-16,-2 0-1 0,-3 2 0 15,2 0 2-15,-1 0-2 0,1 1 0 16,4 0 0-16,-4 2 0 0,5-1 1 16,-1 2-1-16,-2 1 0 0,3-2 1 15,1 1-1-15,1-1 1 0,-1 1 0 16,-1-1 5-16,2 2 3 0,-1 0 3 16,3 2-1-16,-1-1-5 0,-6 1-1 0,1 0 1 15,-4 0-3-15,-2 2-1 16,-1 2-1-16,0 0 0 0,1 1 3 15,-1 2-1-15,2 2 0 0,1 1 1 16,2 0-1-16,0 3 1 0,3 1-2 16,1 2-1-16,-1 2 1 0,4 1-2 0,4 0 0 15,3 2 0-15,4-1-1 0,6-1 1 16,6 4-1-16,1-1-10 0,13-3-63 16,2-10-52-16,1-9-163 0</inkml:trace>
  <inkml:trace contextRef="#ctx0" brushRef="#br0" timeOffset="162878.73">22284 2875 145 0,'0'0'83'16,"0"0"-63"-16,65 23-15 0,-32-21-3 15,5 1 7-15,5-1 6 0,7-2-3 0,2 0-2 16,8 0 11-16,2-5-5 0,4 3-1 15,6 0-2-15,0-1-6 0,6 0 0 16,4 1 2-16,1 1-1 0,2 1-1 16,8-1 1-16,3 1 4 0,10 0-4 15,2-1 1-15,9 0-3 0,8-1-4 16,1 0 0-16,9 2 0 0,4-5 0 16,8 3 0-16,7-3-2 0,8-3 0 15,6 3 0-15,8-4 2 16,6 2-1-16,6-2 9 0,6 3-9 0,-2 2 1 15,0-3-2-15,3 1 3 0,0 0-2 0,1 0 0 16,3 2 0-16,-2-2 3 16,2 1 5-16,3-2 0 0,-3 1-9 0,4-1 6 15,2-1 2-15,-3 1 0 16,2 1-6-16,-2-2 1 0,1 0 0 16,-5 1 2-16,-1-2-5 0,-9 0 2 15,-1-1-2-15,-6 0 5 0,-4 4 2 16,-1 0-7-16,-7 0 3 0,-4 3-1 0,-6 0 0 15,-2 0 2-15,-5 1-4 0,-6 1-2 16,-9-1 2-16,-6 2 2 0,-5 0 0 16,-7 0 3-16,-6 0-2 0,-7 2-2 15,-10-1 2-15,-10 1 0 0,-10 1 1 16,-11-1 1-16,-9 1-1 0,-10-2 1 16,-13-1-1-16,-14 0-1 0,-6 0-2 15,-11 2 1-15,-2-2-2 0,-5 0-2 16,-16 0-25-16,-13-11-70 0,-7-2-138 15</inkml:trace>
  <inkml:trace contextRef="#ctx0" brushRef="#br0" timeOffset="163845.23">25573 3137 359 0,'0'0'205'0,"-4"-67"-190"15,4 52 5-15,0 6 5 0,0 7 24 16,0 1-13-16,0 1-16 0,0 5-18 15,0 11-2-15,0 14-3 0,-2 9 3 16,-1 10 2-16,0 6 0 0,-1 3 1 0,-2 0-1 16,-4-1-1-16,0-4-1 15,0-5 2-15,-1-8-2 0,4-3 0 0,0-7 0 16,6-9-23-16,-2-5-28 0,3-10-18 16,-1-6-37-16,-1-8-42 15,0-5-29-15</inkml:trace>
  <inkml:trace contextRef="#ctx0" brushRef="#br0" timeOffset="164178.65">25441 3135 232 0,'4'-96'125'0,"10"61"-77"15,2 9 36-15,4 9-11 0,-2 5-23 16,5 5-14-16,-2 3-4 0,1 3-7 16,5 1 1-16,7 0-3 0,0 4-3 15,3 3 6-15,1 1-9 0,-1 2-3 16,-6 5-8-16,-6 2-1 0,-7 1-3 0,-7 5-2 15,-10 2 0-15,-2 6-1 16,-14 4 0-16,-7 5-3 0,-9 2-6 16,-9 2-3-16,-1-4-10 0,-4-2 3 0,1-10 11 15,1-8 9-15,7-6 2 0,5-6 0 16,8-5 0-16,11-1 2 0,3-2 1 16,8 0 6-16,1-2 8 0,0 2-1 15,6 0-5-15,5 0-2 0,8 2-5 16,11 5-4-16,9 5-1 0,2 4 2 15,-2 2 0-15,3 0 1 0,-5 0 0 16,2 3 1-16,1-1-2 0,-1 0 0 16,4 1-1-16,0-6-2 0,3 1-11 0,-1-8-45 15,2-8-45-15,-5 0-110 16</inkml:trace>
  <inkml:trace contextRef="#ctx0" brushRef="#br0" timeOffset="164929.87">26287 3268 391 0,'0'0'104'0,"-20"-51"-58"0,12 39-2 16,0 5 7-16,3 4-16 0,0 2-13 16,-2 2-6-16,-2 9-11 0,-8 9-5 15,0 12-1-15,-3 6 1 0,1 5 1 16,4 1 7-16,0-3-2 0,8 0 2 15,1-4 2-15,5-4-4 0,1-4-5 16,7-7-1-16,3-7 0 0,3-3-1 16,3-9-1-16,5-3-6 0,4-12 1 0,5-7 7 15,-2-9-3-15,-2-3-1 0,-3-6 2 16,-6-2 2-16,-4-3 0 16,-5-2 0-16,-2 3 2 0,-2 2 3 0,-3 12 2 15,0 9 5-15,-1 9 4 16,0 9 5-16,0 1-4 0,0 11-17 0,0 9 0 15,1 6-2-15,1 9 2 0,-2 1 3 16,0-2 1-16,1-2 1 0,1-5-1 16,1-2-1-16,1 0 0 0,2-7 0 15,5 0-2-15,1-8-1 0,6-2 0 16,5-7 0-16,5-4 0 0,6-8-13 16,0-9-6-16,-1-3-10 0,-6-2-2 15,-9-2 16-15,-6-2 15 0,-3-3 1 16,-3-2 5-16,-2-2 14 0,-1 5 4 15,-1 10 2-15,-1 8-6 0,0 10-4 16,-1 3 0-16,0 0-12 0,0 9-4 16,1 5-6-16,2 3 6 0,0 2 2 0,2-2-2 15,1-2-1-15,5-2 1 0,5-3 0 16,6-4-2-16,5-3 1 16,4-3-4-16,4-7-19 0,-2-8-15 0,-3-5 5 15,-5 1 19-15,-5-3 14 0,-3 2 1 16,-3 2 3-16,-3-2 9 15,1 6 4-15,-8 3-2 0,-1 6 0 0,-2 5-4 16,-1 0-3-16,-1 8-7 0,-2 10-4 16,-5 7 4-16,2 5 2 0,0 4-1 15,1 4 0-15,3 1 0 0,0 2 0 16,0 4 1-16,-2 3 1 0,-5 6 14 16,-2 1 2-16,-2 2-1 0,-2-1 7 15,1-3-4-15,1-2-8 0,2-7-9 0,0-8-1 16,1-8-1-16,2-10-2 0,-1-9 1 15,1-5 1-15,-6-6 1 16,2-7 0-16,-4-9-3 0,2-7-16 0,-1-11-15 16,5-8-20-16,4-7-35 0,3-6-34 15,3 7-130-15</inkml:trace>
  <inkml:trace contextRef="#ctx0" brushRef="#br0" timeOffset="165196.58">27423 3092 239 0,'0'0'197'16,"-21"-73"-149"-16,6 53 10 0,2 5-2 15,0 4-19-15,2 7 1 0,3 3-6 0,-1 1-8 16,-2 12-5-16,-3 8-8 0,-4 12-6 15,0 12 3-15,-3 5 17 0,1 8 3 16,-1 2-13-16,4 1 13 0,3 1-18 16,4-4-6-16,7-2-3 0,3-4-1 15,5-5-1-15,9-3 1 0,1-7-36 16,5-9-76-16,1-9-65 0,-4-10-232 16</inkml:trace>
  <inkml:trace contextRef="#ctx0" brushRef="#br0" timeOffset="165697.39">27246 3666 310 0,'0'0'162'0,"0"0"-117"15,0 0 13-15,0 0-15 0,0 0 8 16,79-36-25-16,-37 12-6 16,5-1-9-16,2 0-2 0,-2-4-3 0,0 5-1 15,-6-2-2-15,-5 3-3 0,-4 4 3 16,-10 1-2-16,-5 2 0 0,-6 3 1 15,-5 0 1-15,-6 0 9 0,0-4 7 16,-6 0-2-16,-9-4-5 0,-1 4-6 16,-5 4-4-16,-4 5-1 0,1 7 0 15,-1 2-1-15,-1 11-1 0,0 3 0 16,2 11 1-16,2 3 0 0,0 5-1 16,5 3 1-16,4 0 0 0,3-1 0 15,4-3 0-15,6 0 1 0,0-6 1 16,11 1-2-16,3-6 0 0,8-1 0 15,4-7-1-15,5-3 1 0,6-8 0 16,2-3 0-16,1-5 0 0,1-10-7 0,-3-4-2 16,0-6 5-16,-3-3 4 0,-5-1-2 15,-5-3 2-15,-5-4 1 0,-5 1 2 16,-5-2 7-16,-3 0 2 0,-6 5 2 16,-1 9 0-16,0 6 0 0,-1 12 3 15,-1 2-4-15,0 3 2 0,-3 10-13 16,-4 5-2-16,-1 8-1 0,1 4 1 15,0 2-1-15,5-1 2 0,4-5 0 16,0 0-1-16,10-2-2 0,2-4 1 16,7 1 0-16,3-5-1 0,4-3-9 15,2-7-33-15,4-3-22 0,-2-1-32 16,-2-10-34-16,1-3-102 0</inkml:trace>
  <inkml:trace contextRef="#ctx0" brushRef="#br0" timeOffset="165818.62">28130 3268 348 0,'-24'-79'84'0,"1"26"-29"0,0 6-2 16,5 10-5-16,4 15-18 0,6 9-13 0,5 9 0 16,3 4-15-16,0 12-2 0,5 7-15 15,8 7-20-15,8 6-13 0,8 1-21 16,3-2-10-16,2-1-31 0,-5-5-51 16</inkml:trace>
  <inkml:trace contextRef="#ctx0" brushRef="#br0" timeOffset="166400.39">28314 3289 381 0,'0'0'87'0,"0"0"-26"0,-1-51 14 16,-1 34-22-16,-3 3-9 0,1 6-3 16,2 4-7-16,-1 3-3 0,1 1-7 15,-3 6-13-15,-3 10-11 0,-1 5 0 0,2 3 0 16,3 4-1-16,4-1 1 16,0-3 0-16,5 0 2 0,6-1-1 15,1-1 0-15,2-3-1 0,-1-3 2 16,1 1 0-16,-5-3-2 0,-3 0 0 15,-4 4 1-15,-2 0-1 0,-11 8 0 0,-9 3 0 16,-5 5 0-16,-8 2-1 16,-6-1-6-16,3-1-10 0,0-7 1 0,8-7 10 15,9-7 5-15,7-10 1 0,10-3 1 16,2-9 1-16,6-10 7 0,9-10-2 16,7-12-1-16,7-6-5 0,5-8 1 15,4-4-2-15,1-3 2 0,-1-3-2 16,1 6 0-16,-3 0 0 0,0 4 1 15,-3 2-1-15,-2 4 1 0,1 3 1 16,-6 3 0-16,-5 4 1 0,-6 5 3 16,-8 7-3-16,-3 5 0 0,-3 10 2 0,-1 4 0 15,0 4 2-15,0 4 2 0,0 5-8 16,-3 14-1-16,-3 12-2 16,-6 10 2-16,-2 7 0 0,1 2 1 15,-4 1 0-15,-1 2-1 0,-3 0 2 16,2 0 1-16,4 0 8 0,6-8-4 0,6-3-5 15,3-6-1-15,9-10-1 0,5-7 0 16,2-13-2-16,4-6 2 0,4-10 0 16,2-11 6-16,4-4-3 0,-3-8 0 15,-1-2 12-15,-3-5 19 0,2 3-8 16,-3 5-6-16,-3 9-8 0,-5 8-12 16,-2 9 0-16,2 4 0 0,-2 2 0 15,3 8 0-15,1 7 0 0,-1 6 0 16,-4 3 0-16,-2 7 0 0,-3 0 0 0,-3 7-16 15,2-1-30-15,1 6-21 16,-6 1-1-16,-11 3-53 0,-17-1-71 16,-7-7-41-16</inkml:trace>
  <inkml:trace contextRef="#ctx0" brushRef="#br0" timeOffset="166665.5">25625 3761 468 0,'0'0'145'15,"85"-18"-139"-15,-19 12 8 0,15 1 34 16,18 1-15-16,16 2-5 0,11 2 9 16,10 0-15-16,10 6-9 0,9 1-1 15,18 0 2-15,21 0 1 0,20-3-1 16,16 0-7-16,15-4-6 0,12-2 7 0,3-7 2 15,-2-3-10-15,-13-1 2 0,-11-1 1 16,-19-2-3-16,-18-1-8 16,-20 2 4-16,-22 0-30 0,-27-6-47 0,-27-5-112 15</inkml:trace>
  <inkml:trace contextRef="#ctx0" brushRef="#br0" timeOffset="171324.82">23706 4740 12 0,'0'0'0'0</inkml:trace>
  <inkml:trace contextRef="#ctx0" brushRef="#br0" timeOffset="171686.27">23622 4523 188 0,'0'0'208'15,"5"-62"-181"-15,0 49 7 0,-1 8 15 16,-4 2 7-16,0 3-22 0,0 0-6 16,0 9-12-16,0 10-13 15,-3 12-1-15,-2 13 4 0,-1 12 3 0,1 6 3 16,-2 6-4-16,2 6 5 16,5 2 0-16,-1 4-4 0,1 0-3 0,0-6-6 15,0-5 2-15,3-9 1 0,0-7 6 16,0-6 0-16,1-5 0 0,-2-5-3 15,1-8-5-15,-3-4 0 0,0-9 1 16,1-4-1-16,-1-8-1 0,0-1 0 16,0-3 0-16,0-1-1 0,0-9-1 15,0-7-27-15,0-6-25 0,-3-9-32 16,-6-5-101-16,1 0-195 0</inkml:trace>
  <inkml:trace contextRef="#ctx0" brushRef="#br0" timeOffset="172922.56">23588 3932 59 0,'0'0'115'0,"0"0"-61"0,0 0-5 16,0 0-10-16,0 0 9 0,14-37 8 15,-14 37-10-15,-2 0-14 0,-4 0-6 16,-1 4-4-16,-9 6-7 0,1 6-11 16,-5 8 1-16,-1 6-1 0,-4 2 0 0,-1 5-2 15,1 4-1-15,-7 4-1 16,3 2 0-16,-2-3 1 0,2 0-1 0,1-2 0 16,2-8 0-16,7-4 1 0,2-6 1 15,7-5-2-15,3-6 0 0,4-3 0 16,0-4 0-16,3-4-2 0,0-1 2 15,0 1 0-15,0-2 3 16,0 0 5-16,0 0 4 0,0 0-3 0,0 0-7 16,2 0 0-16,-1 0-2 0,1 0-44 15,3-7-66-15,0-1-87 0</inkml:trace>
  <inkml:trace contextRef="#ctx0" brushRef="#br0" timeOffset="173304.71">23476 3927 330 0,'0'0'43'0,"0"0"-18"0,0 0 11 15,-25-56 22-15,14 52-15 0,-2 3-17 16,-6 1-15-16,-2 1-7 0,-8 7-2 15,-3 6-2-15,0 3 2 0,-2 4 1 16,-1 5 0-16,0 6 0 0,-3 4-1 16,2 6 1-16,1 5-1 0,5 4 3 15,7 5 0-15,5 1 2 0,5 0 0 0,8-2 4 16,-2-2 0-16,7-5-2 16,9-5-2-16,5-6 0 0,6-5 1 15,10-6-4-15,4-4 1 0,5-5 2 16,6-7 4-16,1-4 2 0,3-5 0 0,-6-1-2 15,-1-6-4-15,-7-1 1 16,-3-2-5-16,-11-1-2 0,-2 1-1 0,-4-2-4 16,-3-1-34-16,-2-2-28 0,-5-5-52 15,-3 2-102-15</inkml:trace>
  <inkml:trace contextRef="#ctx0" brushRef="#br0" timeOffset="173537.98">23670 4050 268 0,'0'0'170'0,"0"0"-140"0,0 0-6 15,76 3 13-15,-39 10 8 0,0 8-16 0,-1-1-3 16,-3 8-6-16,-2 0-5 16,-9 5-9-16,-3 1-1 0,-9 0 2 0,-6 1-3 15,-4 0-1-15,-6-1-3 16,-10-2 4-16,-4-1-4 0,-8-2 1 0,-4-4-1 15,-3-3 0-15,-5-4-1 0,-4-4-11 16,-5-3-35-16,-4-6-31 0,-4-5-74 16,5-6-173-16</inkml:trace>
  <inkml:trace contextRef="#ctx0" brushRef="#br0" timeOffset="173765.51">23414 4067 408 0,'0'0'38'16,"0"0"-9"-16,0 0 18 0,0 0 14 16,0 0-30-16,0 0-22 0,-58 32-3 15,45 6 1-15,2 4 0 0,2 2-4 16,5-3 0-16,3-6-2 15,1 0-1-15,2-8 0 0,5-6-13 0,6-13-78 16,-1-8-82-16,-1-11-151 0</inkml:trace>
  <inkml:trace contextRef="#ctx0" brushRef="#br0" timeOffset="173977.77">23695 3955 227 0,'0'0'213'0,"0"0"-191"15,0 0 6-15,0 0 36 0,0 0-40 16,0 0-24-16,-60 50-1 0,45-21 1 0,0-1-1 16,6 0 0-16,3-4-4 0,5-3-34 15,1-8-4-15,6-8-49 0,4-5-63 16</inkml:trace>
  <inkml:trace contextRef="#ctx0" brushRef="#br0" timeOffset="174288.73">23560 3619 282 0,'0'0'121'0,"-55"-60"-121"16,22 52 2-16,-4 7 35 0,-9 1-13 15,-3 9-11-15,-4 1-9 0,-5 8 0 0,3 3-1 16,-1 2 0-16,2 9 4 16,3 3 3-16,4 6 3 0,5 8 0 0,0 4 4 15,8 5 4-15,2 2-5 0,7 6 2 16,3-1-7-16,7 1-2 0,7 1-1 16,7-6 2-16,3-3-1 0,12-5-3 15,6-8-1-15,9-4-1 0,5-9-2 16,5-3 2-16,5-7-1 0,6-6 1 15,2-4-1-15,0-5-1 0,2-3 0 16,2-4-2-16,-1 0-1 0,4-8-61 16,-5-7-85-16,-5-1-183 0</inkml:trace>
  <inkml:trace contextRef="#ctx0" brushRef="#br0" timeOffset="174555.7">23869 3679 394 0,'0'0'68'16,"0"0"-43"-16,0 0 3 0,0 0 14 15,55-1-10-15,-26 21-7 0,7 6-1 16,6 7 1-16,-2 6-6 0,3 7-5 16,-5 3 0-16,-2 0-5 0,-4 3 0 15,-3 2-1-15,-9 2-2 0,-8-1-3 16,-11 1-1-16,-6 0-1 0,-16-4 1 0,-6-1-1 15,-10-6 1-15,-4-5-1 16,-6-5-1-16,-5-3-3 0,-4-2-8 16,-3-8-12-16,3-1-8 0,1-8-13 0,4-9-21 15,3-4-78-15,10-14-159 0</inkml:trace>
  <inkml:trace contextRef="#ctx0" brushRef="#br0" timeOffset="174669.14">23625 3921 323 0,'-33'69'0'0,"5"-32"-36"15,7-9-84-15</inkml:trace>
  <inkml:trace contextRef="#ctx0" brushRef="#br0" timeOffset="176941.08">23391 4561 154 0,'0'0'140'16,"0"-64"-63"-16,3 34-31 0,2 1 12 15,0 5 3-15,-1 3-2 0,5 7-13 16,-4 3-6-16,-3 7-10 0,-1 4-10 16,-1 4-8-16,1 13-11 0,-1 10-1 15,-2 13 5-15,-10 10-2 0,-2 6-1 16,-3 5 0-16,-2 4 1 0,-2 7-2 16,-2 4 2-16,-2 5 0 0,5 3 0 0,-4-6-3 15,2-6-2-15,4-6 2 0,1-9 0 16,1-7 0-16,-1-5 0 0,3-7 0 15,3-6 1-15,3-8-1 0,5-8 0 16,-2-7-1-16,4-5 1 0,1-3-2 16,0-1-7-16,6-8-5 0,1-9-1 15,6-7-17-15,3-6-24 0,1-10-66 16,-2 1-140-16</inkml:trace>
  <inkml:trace contextRef="#ctx0" brushRef="#br0" timeOffset="177175.88">23521 4487 269 0,'0'0'183'0,"0"0"-168"15,0 0-9-15,0 0 44 0,35 58 17 0,-20-19-21 16,3 3-2-16,-2 7-11 16,4 6-7-16,1 3-2 0,4 2-1 15,-7 0-6-15,2 2-7 0,-1 0-5 0,-3 1-5 16,2-4 0-16,-3-6 1 0,-2-5-1 15,1-6 1-15,-3-9 0 0,-2-3 0 16,0-8-1-16,-4-4 0 0,0-4 1 16,-4-5-1-16,0-4-11 0,-1-4-36 15,-5-1-50-15,-7-2-66 0,-2-5-135 16</inkml:trace>
  <inkml:trace contextRef="#ctx0" brushRef="#br0" timeOffset="177325.19">23140 5317 458 0,'0'0'44'0,"0"0"-24"0,0 0-3 16,0 51 8-16,24-49-8 0,15-2 5 0,13-6-3 15,15-6-9-15,12-3-10 0,8-5-26 16,3-6-115-16,-9-1-225 16</inkml:trace>
  <inkml:trace contextRef="#ctx0" brushRef="#br0" timeOffset="177960.53">31017 5052 459 0,'-6'-50'36'0,"4"37"15"0,0 6-7 16,1 6 7-16,1 1-8 0,0 3-31 15,-2 11-10-15,1 9-1 0,1 14 1 16,0 9 9-16,0 9 10 0,7 6 5 15,-4 1-6-15,-1 1 1 0,-1-4-6 0,-1 0-5 16,-3-2-1-16,-1-7-4 16,-1-4-3-16,1-8-1 0,2-8 0 0,0-5-1 15,1-9 0-15,1-2 0 0,0-6-4 16,0-3-29-16,0-4-30 0,0-1-16 16,0-6-22-16,1-12-64 0,2 1-136 15</inkml:trace>
  <inkml:trace contextRef="#ctx0" brushRef="#br0" timeOffset="178392.79">30883 4930 476 0,'0'0'24'0,"0"0"-10"16,61-37-6-16,-21 33 22 0,15 1 4 15,5-1-17-15,7 2-5 0,0 1-3 16,-3 1 2-16,-7 0 2 0,-10 3 3 15,-8 0-5-15,-8 1-4 0,-9 1-3 0,-7 1-1 16,-8 1-1-16,1 2 0 0,-6 0 0 16,1 5-1-16,-2 4 1 0,0 6-1 15,0 2 2-15,-1 5 0 0,0 1 1 16,1 1 0-16,0 4 0 0,1 1 3 16,0 2 0-16,1 2 0 0,-2 0-2 15,2 3-1-15,-2-3-2 0,-1-1-1 16,0 0 0-16,0-3-1 0,0-3 0 15,0 0 1-15,1-1-1 0,0-5 1 16,0-4-1-16,-1-3 0 0,0-7 0 16,-2-3 0-16,-3-4 0 0,-3-2 1 15,-2 0 2-15,-7-1-1 0,-9 0 0 16,-6-2 3-16,-5 0-3 0,-9 2-1 0,-1-1 2 16,-8 0-2-16,1-1-1 15,-3-3 0-15,5 0-2 0,10-3 2 0,8-5 1 16,9-2-1-16,5-9 0 0,5-4-9 15,3-14-57-15,5-11-69 0,3-4-214 16</inkml:trace>
  <inkml:trace contextRef="#ctx0" brushRef="#br0" timeOffset="178793.19">30892 4193 416 0,'0'0'60'0,"0"0"-34"0,0 0-2 15,0 0 36-15,0 0-21 0,0 0-24 16,0 0-13-16,0 0 0 0,25 52 6 16,-15-2 6-16,-5 5 10 0,4 7 0 15,-5 1 1-15,-1 1-4 0,-1-1-8 16,-2-3-3-16,0-2-1 0,0-10-4 0,0-6-2 15,2-5-2-15,-2-13-1 0,2-4 0 16,1-8-1-16,-2-5 1 16,1-3-23-16,-2-2-35 0,0-2-59 15,-7-8-95-15</inkml:trace>
  <inkml:trace contextRef="#ctx0" brushRef="#br0" timeOffset="179343.74">31029 4213 215 0,'0'0'70'0,"0"0"-5"0,0 0-12 16,0 0-4-16,0 0-6 0,0 0-10 15,21 66 0-15,-18-34-3 0,-3 6-4 16,0 3-2-16,0 3 4 15,-2 0-4-15,-1-3-6 0,2-1-3 0,-1-6-4 16,2-1-1-16,0-2-1 0,0-4-2 16,0-1-3-16,0-1-1 0,0 3-1 15,-2 0-1-15,-1 3 0 0,-4 1-1 16,0-1 0-16,-1-3-20 0,2-5-28 16,-3-3-17-16,5-9-31 0,0-7-46 15,4-4-74-15</inkml:trace>
  <inkml:trace contextRef="#ctx0" brushRef="#br0" timeOffset="179562.62">30942 4273 301 0,'0'0'155'0,"0"0"-132"15,0 0-7-15,0 0 37 0,0 0-12 16,0 0-32-16,0 0 6 0,38 63 13 15,-28-24 1-15,-1 6-4 0,-1 3-3 16,-4 2-3-16,-1 5 2 0,-2-3-10 16,-1 2-4-16,0-4-4 0,0-4-2 15,2-1-1-15,-2-8-10 0,-2-6-72 16,-5-10-146-16</inkml:trace>
  <inkml:trace contextRef="#ctx0" brushRef="#br0" timeOffset="181146.14">24235 4199 132 0,'0'0'165'0,"0"0"-148"0,0 0-17 15,0 0 5-15,0 0 9 0,0 0-2 16,32-57-2-16,-11 49 2 0,9-1 9 0,10-3 3 16,7 2 4-16,12-1-6 0,6-1-8 15,6 0-4-15,5 0-5 0,6 2 1 16,4 1-1-16,1 1-2 0,6 1 2 15,-1 1-2-15,5 3 0 0,3 1 3 16,-3 2-2-16,-5 0 0 0,-7 3-1 16,-4 4 2-16,-3 3 0 0,0-2 6 15,-8 3 0-15,-6 5-3 0,-6 5-5 16,-7-1-1-16,-4 5-2 0,-4 3 0 16,-5 4 0-16,-3 5 0 0,-7 2 1 15,-5 1 0-15,-4 4 1 0,-6 0 2 16,-3 1-1-16,-5-2 2 0,-3-2 1 15,-2-2 0-15,0-1-1 0,-2-3-2 0,-2 1-1 16,4-4 0-16,0-3 0 16,1-2-1-16,7-4 0 0,2-4 0 0,3-4 1 15,3-2 0-15,3-3 0 16,8-1 1-16,3-4-1 0,5 0 0 0,4-1 0 16,5-2 0-16,2-2-1 0,2 0 0 15,0 0 0-15,6 0 0 0,1-3 0 16,6 0 1-16,2-2 1 0,5 0-3 15,4 0 1-15,4-1-1 0,2 2 1 16,1-2 0-16,4 2 0 0,0-1-1 16,4-2 1-16,0 1 0 0,1 1 0 15,4-1 0-15,0 0-1 0,2 0 0 16,1 3-1-16,-4 1 0 0,2 2 1 16,-1 0 0-16,1 0 1 0,4 0 0 15,-1 0 1-15,-1 0-2 0,3 0 0 16,3 1-2-16,1 0 2 0,-1-1 0 0,0 0 0 15,-2 0 2-15,-1 0-2 16,0 0 1-16,-2-1 1 0,0-1-2 0,2-1 0 16,-5 2-2-16,-9-2 2 15,-6-1 0-15,-9 1 3 0,-10-1-1 0,-6 0 2 16,-13 1 0-16,-7-3-1 16,-8 1-2-16,-11-1 1 0,-4 0-2 0,-6-1 2 15,-3-2-1-15,-1-3 2 0,-6-4-3 16,-7-2-2-16,-4-1-2 0,-4-1 1 15,-7 1 0-15,1 1 3 0,-1 3-1 16,0 4 1-16,8 4 0 0,3 4 0 16,6 3 0-16,7 0 2 0,4 7-2 15,2 6 0-15,12 8 1 0,8 2 3 0,12 6 3 16,8 2 4-16,7-1 3 16,-2-1-3-16,-5-2-2 0,-8-3-4 15,-7-2 0-15,-11-2-5 0,-8 1 0 16,-8-4 0-16,-3 1 0 0,-15 1 1 0,-11 1-1 15,-11 2 0-15,-19-1-16 0,-14 0-30 16,-9-8-49-16,4-5-125 0</inkml:trace>
  <inkml:trace contextRef="#ctx0" brushRef="#br0" timeOffset="188721.06">24268 4271 108 0,'0'0'41'0,"0"0"64"0,0 0-91 16,0 0 9-16,-57-37 0 0,48 37 4 0,6-2-9 15,-1 2 1-15,1 0-7 16,3 0 1-16,0 0-2 0,0 0 2 15,3 0 1-15,1 0 1 0,6 0-9 16,13 2 0-16,10 0 4 0,13-1 1 16,9 1-5-16,8-2 0 0,6 0-3 0,0-2 0 15,1 2 0-15,3 0-1 0,2 0 0 16,5 0 3-16,2 0 5 0,0 2 0 16,-2 1 1-16,-5 3-3 0,0-1-4 15,-6 0-2-15,-2 1 5 0,-6-1-1 16,-10 2 2-16,-3 2-2 0,-11 1-3 15,-3 1-1-15,-6 1-1 0,-7 4-1 16,-3-1 1-16,-3 0 0 0,-5 3 0 16,-4-1-1-16,2 1 2 0,-3-1-2 15,-3 4 1-15,2-3 0 0,-3 0-1 16,-1 1 2-16,0-1-2 0,0 2 0 0,0 0 1 16,-4 1-1-16,-1 4 0 15,-4 0 0-15,0 2 0 0,-2 1 1 0,-2-1-1 16,5 1 1-16,-2-2-1 15,2 1 0-15,2-2 0 0,3 0 0 0,3-3 1 16,0-1-1-16,2-3 0 0,5-4 0 16,1 0 1-16,2-3-1 0,0-2 2 15,5 0 0-15,1 3 2 0,2-3 0 16,4 2 0-16,1-3-2 0,4 0 2 16,2 1-2-16,4-2 0 0,6 1 0 15,2-1-1-15,3 0 1 0,6-1-2 16,0-2-1-16,3 3 1 0,1-5-1 15,3 0 1-15,0 1 0 0,0-1 0 16,-2-2 1-16,0 2-1 0,3 0 1 16,-2-1-1-16,0-1 1 0,-3 4 0 15,0-1 0-15,-1 2-1 0,-2 1 2 16,0-1 0-16,0 1-2 0,0 1 0 0,2-2 0 16,0 1 0-16,1-3 1 0,2 3-1 15,1-1 1-15,1-1-1 0,1 1 0 16,-1-1 0-16,3 3 1 0,-3-1 0 15,3-1 0-15,-1 1-1 0,2 0 1 16,3-1 0-16,0 1-1 0,6-4-2 16,2-2 2-16,3 1 0 0,4-1 0 15,-3 0 1-15,3 0 0 0,3 0 0 16,-1 0-1-16,3-1 3 0,1 0-3 16,1 0 1-16,-1-1-1 0,3-1 0 15,-2 0 0-15,1 0 2 0,-1-2-1 16,-2 3 0-16,-1-3 0 0,-1 0 0 15,-3-1 1-15,-1-1-1 0,-1-1 1 16,-2 2-2-16,0-5-1 0,-5 0 0 16,-1 0 1-16,-4 0 2 0,-5-1-1 0,-4 1 1 15,-7 1-1-15,1-1 1 0,-5 1 1 16,-8-1-1-16,-3 2 1 0,-3-2-1 16,-10 4 0-16,-3-2 1 0,-5 5-2 15,-1-2 1-15,-8 1-1 0,-2 3-1 16,-1-3 1-16,-1 0 2 0,0 1-2 15,0-3-1-15,0 1 0 0,-1-3-2 16,0 1-2-16,-1-3-2 0,1-3 2 16,-1 2 2-16,0-1 2 0,-3 0-1 15,3 5 1-15,-1 1 1 0,2 4-1 0,0 3-1 16,1 0 0-16,-1 0-2 0,-1 3-5 16,0 7 1-16,2 3 4 0,0 3 3 15,5 2-1-15,10 1-1 16,1-1 2-16,3-1 0 0,0 1 2 0,3-3-2 15,-1-1 0-15,-4-1 4 0,-6-1 2 16,-2-3 3-16,-5 0-3 0,-3 2-3 16,-1 0-1-16,-5 2 1 0,-8 1-1 15,-5 1 0-15,-9 2 0 0,-4 0 0 16,-10-1-1-16,-8-1-1 0,-7-1-9 16,-11-1-27-16,-11-1-34 0,-11-5-85 15,-10-4-159-15</inkml:trace>
  <inkml:trace contextRef="#ctx0" brushRef="#br0" timeOffset="191573.4">24223 4549 180 0,'-4'-32'204'0,"2"22"-173"0,2 5 14 16,0 0 9-16,0 3 4 16,0 2-30-16,0 2-17 0,0 8-7 15,0 13-1-15,0 8 6 0,-2 10 8 16,0 5 7-16,-2 1-1 0,2 2-12 0,1-1-3 15,-2 1 3-15,1 1-2 0,-2-6-6 16,-3-4-3-16,3-4 1 0,1-6-1 16,-1-3 0-16,-3-5 0 0,4-5-1 15,-1-3 0-15,1-7-12 0,-2-1-23 16,3-6-14-16,0-2-25 0,1-7-36 16,0-4-76-16</inkml:trace>
  <inkml:trace contextRef="#ctx0" brushRef="#br0" timeOffset="191874.67">24138 4635 196 0,'7'-67'177'0,"-1"33"-127"16,6 2-11-16,-2 3 11 0,4 5 5 0,3 3-22 16,0 4-6-16,3 4-5 15,1 4-1-15,-3 5-5 0,2 4-2 0,0 3-4 16,3 8-1-16,0 6-6 0,-1 5 1 15,-2 6-1-15,-7 3-1 0,-2 4-1 16,-11 1-1-16,-3 3 2 0,-10-3 0 16,-4-2-1-16,-4-3-1 0,-5-5 3 15,1-7-2-15,-2-4 0 0,0-5-1 16,2-4 3-16,-2-2-2 0,7-3 1 16,-1-1-2-16,3 0-1 0,3-2 0 15,3-3 2-15,0 2-2 0,6-1 1 16,1 3-6-16,1-1-32 0,2 2-18 15,2-2-46-15,0-1-101 0</inkml:trace>
  <inkml:trace contextRef="#ctx0" brushRef="#br0" timeOffset="195160.1">29954 5747 79 0,'0'0'168'0,"0"0"-157"15,0 0 2-15,-20-52 23 0,18 50 12 16,2 2-6-16,0-1 3 0,0 1-11 16,0 0-4-16,0 0 10 0,0 0-11 15,2 8-17-15,2 10-11 0,1 13 3 0,0 9 7 16,-1 11 10-16,-4 7 4 0,-4 1 4 16,-5 0-8-16,-1-5-1 15,2-3-2-15,-4-4-9 0,4-3-6 0,-5-6 0 16,6-3-2-16,0-10-1 0,4-7-1 15,1-7-10-15,2-5-28 0,-1-6-18 16,0-4-17-16,-4-11-45 0,0-2-171 16</inkml:trace>
  <inkml:trace contextRef="#ctx0" brushRef="#br0" timeOffset="195347.46">29871 5767 240 0,'24'-68'199'0,"2"49"-135"15,1 6-11-15,-1 7 5 0,2 5-8 16,-4 1-16-16,0 1-6 0,-8 5-3 16,-4 4-2-16,-4 2-12 0,-7 4-3 0,-1 3-6 15,-10 6-1-15,-9 1 3 16,-9 3-2-16,-12 3-1 0,-7 2 0 0,-4-2-1 16,-1 1-14-16,1-3-31 0,2-2-13 15,0-8-32-15,1-10-84 0,6-6-196 16</inkml:trace>
  <inkml:trace contextRef="#ctx0" brushRef="#br0" timeOffset="195927.84">24330 5013 378 0,'0'0'176'15,"0"0"-124"-15,0 0-7 0,0 0 19 16,0 0-10-16,0 0-20 0,0 0-16 16,0 0-13-16,0 0-5 0,-5 16 0 15,-2 18 1-15,0 5 2 0,1-3 0 16,4 1-1-16,1-3 2 0,1 0 1 15,3-3 1-15,3-3-3 0,3-3-1 16,4-5-1-16,2-2-1 0,0-6 0 16,2-3-1-16,0-3-11 0,0-5-22 0,1-1-39 15,-1-8-25-15,-2-4-78 0,-3-2-132 16</inkml:trace>
  <inkml:trace contextRef="#ctx0" brushRef="#br0" timeOffset="196083.64">24230 5162 119 0,'0'0'237'0,"-79"-8"-164"16,61 9-11-16,6 4 14 0,10-4-21 16,4 1-21-16,14-1-18 0,11-1-5 15,11 0 8-15,11-5 8 0,10-2-8 16,0-4-6-16,0 1-7 0,-5 2-6 16,-10-3-26-16,-8-1-92 0,-12 2-190 15</inkml:trace>
  <inkml:trace contextRef="#ctx0" brushRef="#br0" timeOffset="197127.95">30137 6165 226 0,'0'0'332'0,"0"0"-284"16,0 0-14-16,0 0 28 0,0 0-20 16,0 0-22-16,0 0-13 0,0 0-7 15,0 0 3-15,11 38 2 0,-10-12 6 0,-1-1-4 16,-1 0-5-16,-5-2 0 0,1 0 0 15,-2-3-2-15,-2-1 1 0,6-6 0 16,-2-4-1-16,1-3 0 0,3-2 0 16,0-3 0-16,1-1 1 15,0 0 0-15,0-4 2 0,0-6 4 0,-2-6-3 16,0-3-4-16,2-3 1 16,0-2-1-16,0-2 3 0,3-4-1 0,4-3 5 15,-1-2 2-15,4-3 8 0,3 2-10 16,1 5-3-16,2 6 0 0,1 7 1 15,0 5-2-15,-1 7 1 0,0 4 0 16,-1 2-3-16,2 1 0 0,-1 5 1 16,1 1-1-16,-2 4 0 0,0 0 0 0,-6 2 0 15,-1 3 0-15,-3 1-1 16,-5-2 0-16,0 6-1 0,-9-1 1 16,-6 1-1-16,-7 2-2 0,-3-4-5 15,-4 0-1-15,0-2-7 0,4-3 4 0,-3-4 7 16,7-4 5-16,2-3 0 0,5 0 1 15,8-2-1-15,1 0 3 0,4-1-2 16,1 1 1-16,0 0 2 0,3 4 2 16,6 1-2-16,6 3-1 0,5 3 7 15,5 0 4-15,1-1-5 0,1 0 0 16,-4 1 0-16,4-3 0 0,-4 0 1 16,5 0 3-16,-5-2 0 0,4 2-6 15,-8-2-5-15,2-1-2 0,3 2 0 16,-3-1-11-16,5 1-47 0,1 1-46 15,6-3-73-15,-2-1-195 0</inkml:trace>
  <inkml:trace contextRef="#ctx0" brushRef="#br0" timeOffset="208655.55">19600 1715 100 0,'0'0'90'15,"0"0"11"-15,-50-35-87 0,28 25 5 16,1 4 7-16,2 2 6 0,-1 4-6 16,2 0-11-16,-2 0-2 0,1 7-10 15,0 4 5-15,-3 5-5 0,-4 0-3 16,3 6 1-16,-2 5-1 0,4 4 0 16,1 3 0-16,4 4 1 0,3 3 0 15,8 0 1-15,5-2 1 0,3-2 1 16,10-4-4-16,4-3 0 0,6-8 1 0,3-1 1 15,0-8-2-15,3-6 0 0,2-4 0 16,1-3 1-16,3-8 3 16,2-6 3-16,3-4 2 0,0-4 14 15,-1-5 0-15,0-1 3 0,-6-2-7 0,-5 1-6 16,-5 4 7-16,-9-3 9 0,-3 0-4 16,-6 0 0-16,-4-2-6 0,-1-2-1 15,-12-3-6-15,-5-2-8 0,-10 1-2 16,-6 0 0-16,-4 8-2 0,-9 6-1 15,-2 8-10-15,-6 11-6 0,-5 3-14 16,-2 14-28-16,-3 1-42 0,2 0-46 16,12-6-128-16</inkml:trace>
  <inkml:trace contextRef="#ctx0" brushRef="#br0" timeOffset="-201121.02">23773 3546 233 0,'0'0'182'0,"-66"-45"-177"16,32 28-3-16,-3 2 5 0,-6 3 10 16,2 0-4-16,-5 2-1 0,1 3-3 15,-1 2-3-15,2 2-3 0,-4 3 0 16,2 1 9-16,-2 9-7 0,-1 4-2 0,-5 8-2 16,-1 6 2-16,-6 5-2 15,-1 7-1-15,-1 3-1 0,4 3 1 0,0 4-1 16,4 0 1-16,9 4 0 0,6-1 1 15,2 4-2-15,10 2 1 0,-2-1-1 16,6 6 1-16,2-3 0 0,4 10-2 16,8-2 2-16,3 2-1 0,7-1 1 15,3-1 0-15,9-5-1 0,8-1 1 16,2-5-1-16,7-4-5 0,4-6-10 16,7-7 8-16,4-9 1 0,3-3 5 15,6-7 2-15,2-1 0 0,1-4 0 16,6-5 1-16,-3-4-1 0,6-3 5 0,1-5 0 15,2-2 4-15,4-12-1 16,-3-5 1-16,4-10-2 0,-1-6 3 0,-4-8-1 16,-6-9 4-16,-6-7 3 15,-6-4 3-15,-10-9 4 0,-1-2 0 0,-9-8-3 16,-5-6-4-16,-4-1-6 0,-7-7-5 16,-4 4-2-16,-8 1-1 0,-3 5 0 15,-12 9-2-15,-4 9-4 0,-7 10-26 16,-4 6-9-16,-5 5-37 0,1 1-44 15,4 5-98-15</inkml:trace>
  <inkml:trace contextRef="#ctx0" brushRef="#br0" timeOffset="-200419.9">23312 2987 126 0,'-54'-5'160'0,"0"5"-157"16,-4 7-1-16,-7 5-2 0,-6 3 1 16,-5 6-1-16,-6 3 0 15,-3 6 0-15,-1 4 0 0,1 9 0 0,1 5 1 16,3 6 1-16,4 4 4 0,6 7 1 16,0 2-2-16,6 4-3 0,2 3-1 15,3 5-1-15,6 3-1 0,4 2 1 16,5 4 0-16,7-1 1 0,8 1-1 15,8-3 3-15,8-6 5 0,11-1-5 16,3-2-2-16,11-2-1 0,10-3 0 16,10 0-1-16,8-1 1 0,12-5 0 15,10 0-3-15,7-7 3 0,8-4 0 0,10-7 0 16,4-5 0-16,9-8 0 0,5-9 6 16,6-5 3-16,7-9 7 15,7-7 8-15,1-4 0 0,4-6-11 0,3-13-5 16,2-6-3-16,0-13 1 0,-1-7-2 15,-2-8 9-15,-6-8 2 0,-4-7 1 16,-7-9-1-16,-10-5-6 0,-6-7 0 16,-7-10 5-16,-15-3 1 0,-13-7-6 15,-13-2-4-15,-15-2-3 0,-8-2 1 16,-10-3-1-16,-15-1 1 0,-2 0-2 16,-17 2-1-16,-8 0 1 0,-4 7 0 15,-13 7-1-15,-3 8 3 0,-10 5-3 16,-5 8 0-16,-2 7 0 0,-5 6-3 0,-2 9 2 15,-3 5 2-15,2 5-1 16,-7 6 0-16,-4 3-2 0,-4 5-1 16,-5 5-14-16,-6 8 0 0,-3 7 5 15,-3 4 6-15,-6 8 4 0,4 4-3 0,1 6 3 16,-2 9-1-16,3 9 6 0,-3 8-6 16,-2 7 3-16,2 8-3 0,2 3 2 15,3 3-1-15,4 6-7 0,-1 0 2 16,7 8 5-16,-3 5-2 0,-1 5 3 15,2 7-4-15,1 2 5 0,3 6 0 16,4 2 1-16,7 1-1 0,13 5 0 16,16-4 0-16,15 2 2 0,18-3-2 15,15-5-2-15,13-1 1 0,18-7 0 16,14-6-59-16,12-11-60 0,1-15-42 16</inkml:trace>
  <inkml:trace contextRef="#ctx0" brushRef="#br0" timeOffset="-199736.31">23626 1941 251 0,'-97'-67'14'0,"7"52"-10"16,-7 6-4-16,-3 9 3 0,-4 6 6 15,-7 9-3-15,-6 12-4 0,-9 3-2 16,-2 9-3-16,-3 8-3 0,0 9 1 16,1 7-3-16,1 4 2 0,7 8 3 15,0 4 3-15,7 4-1 0,11 7-1 0,3 1 2 16,8 4 3-16,7 2-3 0,3 7 1 15,7 5 0-15,5 4 0 0,3 7 3 16,5 9-1-16,3 5 2 0,6 9 0 16,6-2-2-16,7-1 4 0,13-5 4 15,9-7-5-15,15-3-2 0,6-8-1 16,14-2-3-16,13-7 0 0,8-5 0 16,14-4 0-16,10-5 0 0,9-5 0 15,9-6 7-15,8-5 0 0,8-4-3 16,6-10-4-16,8-2 1 0,6-9-2 15,10-8 4-15,8-6 1 0,7-11 0 16,7-5 0-16,9-10-1 0,4-7-3 16,10-6 0-16,3-4-4 0,3-11-10 15,-2-5-6-15,-1-8 8 0,-5-4-8 16,-4-11-11-16,-9-5 6 0,-10-5 16 0,-7-8 9 16,-8-7 5-16,-4-5 3 15,-10-6 12-15,-6-4-2 0,-9-4 0 0,-9-2-1 16,-4-4 1-16,-8-3 1 0,-6-6-3 15,-7-7 2-15,-6-5-6 0,-6-7 3 16,-9-3-2-16,-11-3-7 16,-14-4-1-16,-11 0-1 0,-10-4-4 0,-17-1 4 15,-14-2-2-15,-15 0 4 0,-11 4 7 16,-13 2-4-16,-9 7-6 0,-14 8-2 16,-10 15 6-16,-12 14 0 0,-14 18-5 15,-12 18-2-15,-8 14-8 0,-6 15-1 16,-6 9-15-16,-2 8-17 0,0 6-20 15,2-2-27-15,14 0-46 0</inkml:trace>
  <inkml:trace contextRef="#ctx0" brushRef="#br0" timeOffset="-198851.93">25236 3478 408 0,'0'0'17'0,"0"0"8"16,0 0-7-16,0 0 9 0,0 0-12 16,-56 24-13-16,49 9 0 0,-2 6 2 15,3 0 6-15,0 1 2 16,3-4 5-16,3-2-4 0,2-7-2 0,6-8-2 15,-1-6 0-15,3-7-1 0,5-6-2 16,2-4 2-16,1-10 6 0,6-7 6 16,2-8-4-16,-1-4-5 0,-5-1-2 15,-8-1-4-15,-6 2 1 0,-7 5 11 16,-11 5 8-16,-1 3 3 0,-4 5-2 16,1 9-9-16,-3 4-4 0,1 4-5 15,-5 11-5-15,-1 5-3 0,0 4 0 16,3 3 0-16,11-1-1 0,7-3 0 0,7-3-11 15,13-6-75-15,2-12-38 16,1-9-226-16</inkml:trace>
  <inkml:trace contextRef="#ctx0" brushRef="#br0" timeOffset="-179882.33">25609 3389 73 0,'0'0'199'0,"-19"-58"-180"0,14 46 20 0,-2 5 13 16,2 1 6-16,4 3-20 0,0 0-10 15,0 3 1-15,1 0-14 0,0 6-9 16,-1 8-6-16,0 6-2 0,1 11 2 16,-4 7 1-16,2 4 2 15,0 6 0-15,-1 6-2 0,-2 4 2 16,-3 3 1-16,1 5 2 0,-4 4 4 0,-2 6-6 15,4 4 1-15,-4 6-3 0,0 5 6 16,2-1 2-16,0 2-7 0,-1-4 0 16,2-1-1-16,0 0 0 0,-4-1-1 15,0 2 1-15,-3 0-2 0,0 0 0 16,-2-2 4-16,0-3-2 0,1 0 0 16,1-3 0-16,1-4 3 0,2-2 1 0,2-10-2 15,5-5-1-15,-2-8 2 16,4-7-2-16,0-9 1 0,-1-7-2 0,4-8 0 15,1-6 0-15,-1-5-1 16,2-5 1-16,0-4-2 0,0 0 1 0,0 0-1 16,0 1 1-16,0-1-1 0,0 0 0 15,0 0 0-15,0 0-1 0,3 0 2 16,2 0-1-16,3-3 1 0,2-1 0 16,1-3 0-16,3 3-1 0,5 0 0 15,2 1 1-15,5 3-1 0,6 0 0 16,6 0 0-16,7 0 0 0,5 1 1 15,6 1 0-15,5-2 2 0,6 0-2 16,1 0 2-16,-1-4 0 0,3 1 2 16,-2-3 1-16,0 1 1 0,-1-1-3 15,-5 1 1-15,-3-2 0 0,-6 0-2 16,-7 1 0-16,-6 1-2 0,-8-2 0 0,-4-1-1 16,-8 1 0-16,-4-5-12 0,-3-3-9 15,-2-6-14-15,-3-8-35 0,-6-8-46 16,0-4-91-16</inkml:trace>
  <inkml:trace contextRef="#ctx0" brushRef="#br0" timeOffset="-179333.1">25528 3653 449 0,'0'0'0'16,"36"-61"-20"-16,-6 46 11 0,3 0 9 15,6 2 3-15,5 3 3 16,2-1-3-16,6 6 3 0,1-2-1 0,7 2 2 16,6 1-4-16,5-4 1 15,6 4-1-15,2 0 2 0,-2 0 0 0,0 3 0 16,-7-1-2-16,-6 2 2 0,-10 0 3 15,-10 0 1-15,-9 5-3 0,-11-1 1 16,-11 6-3-16,-4-1-1 0,-2 0-1 16,-3 5 0-16,-1 0 2 0,-1 3-1 15,-2 4-1-15,0 6 1 0,0 5 2 16,-8 6 0-16,0 7 0 0,-1 8-2 16,-3 8-1-16,-1 8-1 0,-2 6 1 0,-1 5 0 15,1 7-2-15,0 5 0 16,1 7 1-16,-2 2 0 0,6 3-1 15,-1 3 1-15,3-1-1 0,3 1 1 16,0-2 2-16,1 0-1 0,-3-4 1 16,0-4 1-16,1-4 2 0,0-7 5 15,1-3-4-15,-1-5 2 0,-3-4-6 0,1-7 2 16,-2-6 8-16,1-4-1 0,0-7-5 16,-2-6-2-16,-3-4 0 0,2-8 1 15,-2-5-3-15,-3-5-2 0,0-9 1 16,2-7 0-16,-2-6 0 0,4-8 0 15,1-13-1-15,6-14-1 0,6-13-15 16,13-13-18-16,9-15-13 0,11-7-39 16,12-3-93-16,-1 9-144 0</inkml:trace>
  <inkml:trace contextRef="#ctx0" brushRef="#br0" timeOffset="-178932.39">27582 3748 372 0,'0'0'109'16,"0"0"-104"-16,0 0-3 0,0 0-2 15,0 0 1-15,0 0 2 0,0 0-3 16,0 0-1-16,2 39 1 0,-2-7 4 16,0 16 1-16,0 9 0 0,0 8 4 15,0 9 13-15,0 9-11 0,0 10 5 16,0 8 1-16,0 4-6 0,0 5-1 0,0 1 1 16,-2-2-1-16,2 2 3 15,-1-4-1-15,1-4 2 0,0-6 4 0,3-5-9 16,2-7-1-16,0-7-1 0,-1-4 1 15,0-8 0-15,-3-6-3 0,1-8-3 16,-2-11-2-16,0-11 1 16,1-9 0-16,-1-10-1 0,1-6-4 0,0-5-34 15,2-13-44-15,0-14-27 0,0-16-60 16</inkml:trace>
  <inkml:trace contextRef="#ctx0" brushRef="#br0" timeOffset="-178164.19">27667 3940 390 0,'0'0'8'0,"0"0"-8"15,-3-56 10-15,14 48 3 0,3 1-3 16,9 2-1-16,4 2-1 0,6-2 1 15,6 2 1-15,5-1-2 0,8 0 1 16,5 0-2-16,3-1 0 0,5 0-2 16,2 0-1-16,4 0 1 0,0 0-2 15,0-1 1-15,2 0 3 0,-2 1 3 16,-3 0-2-16,0-1-1 0,0 0-1 16,2 3-1-16,-3-2-2 0,-3 2 8 15,-6 0-7-15,-9 2-3 0,-7 1 0 16,-8 0-1-16,-8 2 1 0,-10 0 1 15,-3 1-2-15,-8 0 0 0,-2-1 0 0,-1-1 0 16,-1 3 0-16,1 1 0 16,3 2 1-16,-4 5 1 0,0 2 0 0,-1 6-1 15,0 5 2-15,0 3-2 0,0 4 1 16,-1 2-1-16,-3 5 0 0,-2 7 0 16,1 6-1-16,-3 6 1 0,-1 6-1 15,1 5 1-15,0 5 0 0,1 3 0 16,-2 6 1-16,6 6 0 0,-3 1 0 15,4 4-1-15,1-2 1 0,1-1 1 16,0-3-3-16,0-5 0 0,3-5 0 0,0-7 0 16,-1-3 0-16,-1-6 0 15,-1-2 1-15,0-4 1 0,0-3 1 16,-2-2 2-16,-2-3 1 0,0-5-2 16,0-4-2-16,-5-4-1 0,1-4 1 15,1-5-2-15,-2-3 1 0,-1-4-1 0,-1-4 1 16,-4-2 0-16,-1-2 0 0,-8-4 0 15,1-1 2-15,-3-3-1 16,-6 0-2-16,-5 0 0 0,-4 0 2 0,-6-1-2 16,-2 0 0-16,-4 2-1 0,-5 2 1 15,0-2-2-15,-1 4 0 0,2-1 2 16,-2 0 1-16,4 2-1 0,0-2-3 16,4-1 2-16,5 0 1 0,1-3 0 15,5-1 0-15,3-2 1 0,6 0-1 16,5 0 1-16,2 0-1 0,7 0 1 15,2-1 0-15,6 1 0 0,2 0 0 16,3 0 0-16,2 0 0 0,1 0 0 0,1 0-1 16,0-1 0-16,0 1 0 15,0 0-1-15,0 0-1 0,4 1 0 0,4 2-8 16,8-3-36-16,4-7-42 16,3-9-101-16</inkml:trace>
  <inkml:trace contextRef="#ctx0" brushRef="#br0" timeOffset="-170106.81">24285 4073 120 0,'0'0'9'0,"0"0"58"15,0 0-50-15,0 0 10 0,0 0 6 16,0 0-7-16,-14-6-12 0,15 6 0 16,4 0 7-16,3 0 1 0,6 0 7 0,5 0 5 15,13 0-9-15,2-3 1 0,13 1-4 16,4-4-3-16,5 0-4 0,4 1-1 15,4 0-5-15,5 0-2 0,9 0-2 16,8 2 0-16,13-2 2 0,6 2 8 16,11 1-6-16,6-1-5 0,3 0-1 15,-3-2 10-15,-7-1-6 0,-4-1-1 16,-12-1 2-16,-6 3 5 16,-12-4-1-16,-13 4-5 0,-12 1-7 0,-14 0 0 15,-11 2 0-15,-11 1 0 0,-10-2 0 16,-6 1 0-16,-4 1-2 0,0-2-39 15,-2-4-28-15,-4-8-99 0,-2 0-203 16</inkml:trace>
  <inkml:trace contextRef="#ctx0" brushRef="#br0" timeOffset="-167670.9">25819 3767 116 0,'0'0'0'16,"0"0"-4"-16,0 0-1 0,0 0 1 16,26-51 2-16,-26 48 2 0,-3 1 0 15,-1-2 2-15,-3 3-1 0,-2-2-1 16,2 3 0-16,-1 0 0 0,3 0 1 0,1 0 1 15,0 0-2-15,1 0 1 0,1-2 3 16,1 1 1-16,1-3-3 16,0 4 23-16,-1-1-14 0,1-2-4 0,0 3 0 15,0-5-1-15,-1 2 5 0,-1-1-2 16,1-1 12-16,0 3 4 0,0-2-1 16,-1 2 3-16,2 2-4 0,-1-1 0 15,1 1-2-15,0 0-7 0,-1 0-6 16,1 1-6-16,-1-1-2 0,0 2-1 15,0 2-1-15,-1 2 2 0,1 2 1 16,-1-1-1-16,0 2 0 0,0-1-5 16,-2-1-5-16,3 3-8 0,1-1-8 15,0 3-1-15,-1 2 1 0,0 3-5 16,-1 4-14-16,0 0-16 0,-2 0-71 16</inkml:trace>
  <inkml:trace contextRef="#ctx0" brushRef="#br0" timeOffset="-164384.43">26533 3655 188 0,'0'0'21'16,"0"0"8"-16,34-53 0 0,-26 47 2 15,-5 3-6-15,-1 3-12 0,-1 0-8 16,0 8-4-16,-1 8 0 0,0 5 6 16,0 10-1-16,-5 7 1 0,-5 4-4 15,-1 7 6-15,0 4 5 0,-1 7-6 0,1 3 1 16,0 4 6-16,-2 8 1 16,0 4 4-16,0 10-5 0,-4 8-3 15,-2 3-4-15,-1 5 3 0,-1 1-2 16,-2-2-7-16,4-2 1 0,1-3 8 0,7-6-6 15,-1-7 7-15,5-5 12 0,2-6-15 16,1-7 0-16,-1-2 12 0,0-6-5 16,1-4-7-16,-4-4 1 0,1-5 1 15,-2-7-1-15,1-8-4 0,0-8-4 16,2-8 1-16,2-9-3 0,1-1 1 16,-1-5-1-16,2-1 1 0,-1-1-1 15,-1-8-2-15,0-9-30 0,-3-8-19 16,3-11-75-16,-2-4-111 0</inkml:trace>
  <inkml:trace contextRef="#ctx0" brushRef="#br0" timeOffset="-149403.12">30991 4127 181 0,'0'0'30'0,"0"0"27"0,0 0-22 16,0 0 12-16,-21-31 5 0,15 22-15 15,3 4-9-15,0 0-4 0,-1 0-1 16,3 0 8-16,0 2 3 0,1 1-10 15,0 2-4-15,0-1-5 0,0 1-1 16,-1 0-6-16,1 0-3 0,0 0-3 16,0 1-2-16,0 7-1 0,0 6 0 15,3 6 1-15,0 8 1 0,0 3 0 16,-1 5 1-16,-1 4 2 0,1 3-2 0,1 2 0 16,-1 3 1-16,2 2 0 0,-1 0 2 15,-1 3-2-15,1-2 1 0,-2 1-1 16,2-1-2-16,-2-2 1 0,3-3 0 15,-2-3 0-15,-1-6-1 0,-1 0-1 16,0-3 2-16,0-1-1 16,-2-7-2-16,-3-2 1 0,1-3 0 0,0-4 1 15,-1-2-1-15,-4-4 0 0,6-2 1 16,-2-2-1-16,-1-6 0 0,4 1 1 16,-2-2-1-16,0-6-22 0,0-5-45 15,-1-8-80-15,5-1-93 0</inkml:trace>
  <inkml:trace contextRef="#ctx0" brushRef="#br0" timeOffset="-149066.56">30943 4099 420 0,'0'0'12'0,"0"0"14"15,0 0-11-15,0 0 9 0,0 0-4 16,0 0-15-16,0 0 4 0,21 79 2 16,-17-32 0-16,1 7 5 0,-5 3 9 15,0 2-4-15,0 3-1 0,-2 0-4 16,-1 5-6-16,-3 2 2 0,3 0-2 0,-2 0 1 16,0-5-1-16,3-1-1 15,0-6-3-15,0-3-5 0,0-4 0 16,-1-3 0-16,2 0 0 0,-3-9 2 15,2 1-3-15,0-7 3 0,-2-5-3 16,-1-1 0-16,1-8 0 0,1-2 0 16,0-5 0-16,0-3 0 0,0-2-3 0,2-6-35 15,1-4-33-15,1-11-73 0,7-3-171 16</inkml:trace>
  <inkml:trace contextRef="#ctx0" brushRef="#br0" timeOffset="-148551.77">30651 4866 99 0,'0'0'429'16,"0"0"-429"-16,0 0 0 0,55-14 1 15,-26 9 6-15,8-1 11 16,11 0 3-16,8-1-5 0,-2-1-5 0,6-1-1 16,-4 0-3-16,-3-1 1 0,0-1 1 15,-6 2 1-15,-1-1 0 0,-8 3-1 16,-1 1-4-16,-6 1 0 0,-3 0-1 16,-7 2-3-16,-7 1 0 0,-4 2-1 15,-4 0 0-15,-4 0 1 0,-1 1-1 16,3 5 1-16,-1 2 2 0,0 0-1 15,2 3 3-15,1 2-2 0,1 0 10 16,-4 3-4-16,3 3-3 0,-1 6 2 16,1 5-3-16,2 3 3 0,-1 7 4 15,0 3 2-15,-2 3-10 0,-4 2-1 16,-1 0 2-16,-1 3-1 0,-7 0 3 0,-1 2-4 16,-4-2 0-16,1-4 0 0,0-1 1 15,3-3 6-15,1-3-6 0,1 1 0 16,1-6 1-16,-1-1 0 0,3-4 0 15,0-6 0-15,1-5-2 0,-2-5-1 16,0-4-1-16,3-1 1 0,-1-6-2 16,-1 1 1-16,-2-2 0 0,2-2-1 15,-5 0 0-15,0-8-21 0,-1-8-31 0,2-3-33 16,-3-9-67-16,7 0-148 16</inkml:trace>
  <inkml:trace contextRef="#ctx0" brushRef="#br0" timeOffset="-148134.77">30930 4224 234 0,'0'0'47'0,"0"0"-28"15,0 0-10-15,30 51 5 0,-22-8 15 16,1 12 7-16,-5 10-4 0,-3 10 8 0,-1 7-3 16,0 5-5-16,-4 4-4 0,0-1-17 15,-1-1 1-15,2-6-2 0,2-8-2 16,1-7-4-16,0-11 3 0,0-7 2 16,0-10 0-16,0-4-3 0,0-6-3 15,-1-3-3-15,0-4 0 0,0-1-1 16,1-7-62-16,-3-5-105 0</inkml:trace>
  <inkml:trace contextRef="#ctx0" brushRef="#br0" timeOffset="-137658.11">28035 4189 155 0,'0'0'59'16,"-21"-47"-25"-16,7 35-31 0,-3 0 0 15,-1 6 25-15,-4-1-7 0,-1 2 0 16,-6 1-5-16,-1 4 7 0,-3 0-11 15,-3 3 3-15,0 5 0 0,-1 2 4 16,-1 5-3-16,-2 3-6 0,-1 5-5 16,-1 3-2-16,-2 6-3 0,0 3-1 0,-2 4 1 15,-2 2 0-15,1 7 0 0,-2 2 0 16,0 4 1-16,2 5 0 0,-1 0 0 16,6 0 6-16,5 2 2 15,2 0-2-15,11-3 2 0,2-2-3 0,3 0-1 16,5 0-3-16,0 0-2 0,7 2 0 15,1-2 0-15,4 0 1 0,2-1 2 16,1-1-3-16,9-1 0 0,1-3 0 16,5-2 1-16,1-3-1 0,4 0 0 15,1-3 1-15,2-2 0 0,6 0-1 16,2-1 0-16,4-2 1 0,6-3 0 16,4 0 1-16,4-2-1 0,2-6-1 0,1 1 3 15,6-5 1-15,1-2 1 16,1-4-1-16,1-4 3 0,2-3-2 15,2-4-2-15,0-4-1 0,2-1-1 0,0-7-1 16,-1-4 0-16,-1-6 0 16,-3-3 1-16,0-5 0 0,-3-3 0 0,1-2 1 15,-2-5-1-15,-1-4 0 0,-4-2 2 16,-2-2-2-16,-3-7 2 0,-5 2 2 16,-2-7-2-16,-6-2-2 0,-7-8 12 15,-6-4 4-15,-4-5-4 0,-6-6-3 16,-6-4 1-16,-5-2-4 0,-2-3 0 15,-8 2 1-15,-8-1-2 0,-6 4-2 16,-6 1-1-16,-6 7 0 0,-6 4 6 16,-8 9 7-16,-5 5 1 0,-8 5-5 15,-9 9-1-15,-7 5-1 0,-15 9-10 16,-10 10-1-16,-16 11-4 0,-11 9-20 16,-11 8-15-16,-11 11-23 0,-10 7-30 15,-14-2-101-15</inkml:trace>
  <inkml:trace contextRef="#ctx0" brushRef="#br0" timeOffset="-136005.49">1961 5995 187 0,'0'0'104'16,"0"0"-69"-16,0 0-34 0,63 15-1 16,-32-14 7-16,8 2 3 0,4-3 9 15,11 0 5-15,7-1-4 0,5-3-2 16,9 2-5-16,1-2-3 0,10 1-1 15,5 0-1-15,11 0-2 0,10 2-1 16,7-1 1-16,8 0 3 0,2 1-3 16,0-1-2-16,-1 0-2 0,-4-4-2 0,-6-1 0 15,-7-1 1-15,-10-5-1 16,-8 4 9-16,-12-5 7 0,-9 2 1 0,-13-3-6 16,-7 3-6-16,-10-4-3 15,-8 0-2-15,-7 1 0 0,-8-4-7 16,-10-1-39-16,-6-4-69 0,-3 0-121 0</inkml:trace>
  <inkml:trace contextRef="#ctx0" brushRef="#br0" timeOffset="-135656.16">4068 5017 282 0,'0'0'196'16,"0"0"-196"-16,0 0-5 0,0 0 2 15,0 0-4-15,0 0 4 0,39 53 3 16,-28-14 2-16,1 11 1 0,-3 12 2 0,2 9 3 16,-1 5 0-16,-1 9-1 0,1 3 12 15,-3 5 2-15,1 1-12 16,-2 0 0-16,0 1 2 0,1-2 2 0,-1-4-8 15,3-2-3-15,1-8 1 0,1-6-1 16,2-8 1-16,1-4-1 0,0-7 1 16,-2-4-2-16,-2-5-1 0,-4-10 0 15,0-9 0-15,-4-6 1 0,-2-6-1 16,2-5 0-16,-2-8 0 0,0-1 0 16,0-1-21-16,-2-16-26 0,-3-5-30 15,1-4-93-15</inkml:trace>
  <inkml:trace contextRef="#ctx0" brushRef="#br0" timeOffset="-134788.63">4160 5103 238 0,'0'0'39'0,"0"0"4"16,0 0 12-16,0 0-6 0,0 0-20 15,0 0-22-15,34-51-2 0,-7 46-4 16,11 1 1-16,10 1 0 0,8 0 0 16,9-2-2-16,7 2 1 0,8-3-1 15,5 1 2-15,6 3-1 0,6 0 0 16,6 0-1-16,4-1 2 0,8 0 0 0,7 1-1 16,-1-2 0-16,7 3-1 15,-2-1-3-15,1 0 2 0,0 2 1 16,-7 0 2-16,-4 0-2 0,-4 0 1 15,-8 0-1-15,0 2 0 0,-10-2 0 0,-8 2 2 16,-7-1 5-16,-11 1 5 0,-5 1-2 16,-10 0-1-16,-7 0-5 0,-6 2 1 15,-6-3-3-15,-3 1 1 0,-4 1-2 16,-6 0-1-16,-2 1 1 0,-2-1-1 16,-3 4 0-16,-4-1 1 0,-2 3-1 15,-1 4 1-15,-3 0-1 0,-1 4 0 16,-2 4 0-16,2 2 1 0,1 7 0 15,-1 5 1-15,1 5-2 0,0 2 0 16,3 3 0-16,0 6 0 0,1 4 0 16,1 4 0-16,0-1 0 0,-1 4 0 15,4 1 0-15,-4-3 0 0,3-3 1 0,-2-1-1 16,0-3-1-16,-2-1 1 16,0-3-1-16,0-1 1 0,0-2-1 0,-2-1 1 15,-2-5 1-15,-1 0-1 16,1-4 0-16,-3-1 1 0,-1-2-1 15,-4-2 1-15,-3 1-1 0,-2 0 0 0,-4-2 2 16,-2 0-2-16,-2-1 1 0,-2-5 1 16,-2-1-1-16,-3-4 0 0,0-2 0 15,-2-2 0-15,-3-2 0 0,2-2 0 16,-3 2-1-16,-3-4 1 0,0-2-1 16,-5 0 1-16,-1-4-1 0,-3-1 1 15,1 0 1-15,-4-2-2 0,1-1 0 16,-3 0 0-16,2 0 0 0,-1-1 0 15,-2-2 0-15,-1 1 1 0,-4-2-1 16,0 0 0-16,2 0 1 0,-8-1 0 16,3 2-1-16,-6-2 0 0,-2 2-1 0,1-1 1 15,-3 0 0-15,1 2 0 0,0 0 0 16,2 0-2-16,0 2 2 0,-2-3 0 16,0 2 0-16,-3-2 0 0,0 2 0 15,1-1 0-15,0-1 1 0,-1 2-1 16,-3-1 1-16,1 1-1 0,3 1 2 15,-3-1 0-15,-1-1 0 16,2 1-2-16,2 1 6 0,1-1 4 0,3 1 3 16,9 0-8-16,4 0 6 0,7 0-5 15,10 0 3-15,7 0 3 0,6-2-10 16,6 2-2-16,8-2 0 0,6-5-7 16,3-10-44-16,17-9-86 0,6-5-241 15</inkml:trace>
  <inkml:trace contextRef="#ctx0" brushRef="#br0" timeOffset="-134085.23">7074 5892 154 0,'0'0'29'0,"62"3"46"0,-15-3-67 0,8 1 10 16,9 0 11-16,8 1 0 0,7 1-7 16,5-2-7-16,3 3-2 0,2-1-1 15,4 2 1-15,4 0 7 0,4-3-1 16,1 1-5-16,7-2-3 0,-2 1-3 16,4-1 4-16,-1 1-2 0,-1-1-2 15,-1-1 2-15,0 0 2 0,-7 0-5 16,-6 0-5-16,-7 0-2 0,-8-3 0 15,-9-1 0-15,-10-3 1 0,-9-1-1 16,-11 0 1-16,-9-2 0 0,-6-3-1 16,-10 2 0-16,-5-3 1 0,-5 0 1 0,-6-3-1 15,0-1 0-15,-5 1 0 16,-4-3-1-16,-5-1-1 0,-2 1-1 16,-3 2 0-16,-4 1 1 0,-1 3-1 0,3 4 1 15,-2 6 1-15,1 3-3 16,2 1 2-16,2 3 0 0,2 2 1 0,1 5-1 15,2 4-1-15,0 0 1 0,5 3 0 16,2 4 0-16,4-2 0 0,2 0 1 16,9 1 0-16,7-3-1 0,3 0 1 15,8-4 1-15,7-4 1 0,6-4 1 16,9-3 5-16,1-2 3 0,0-5-1 16,-1-3-3-16,-5-3 3 0,-5-1 2 15,-11 1 3-15,-8 0 0 0,-11 3 0 16,-5-2 4-16,-4-1 3 0,-11 0 7 15,-6-3-9-15,-16 1-17 0,-13 1-3 16,-16 6-10-16,-14 3-23 0,-15 3-17 16,-14 1-34-16,-16-1-86 0,-10 0-92 0</inkml:trace>
  <inkml:trace contextRef="#ctx0" brushRef="#br0" timeOffset="-132602.93">4243 7483 189 0,'0'0'195'15,"34"-56"-164"-15,-17 36-5 0,2 3 5 16,-3 6 8-16,-2 4-7 0,-3 3-5 16,3 4-5-16,-3 0-8 0,3 9-6 15,-3 3-1-15,1 3-1 0,1 5-2 16,0-2-1-16,-2 3-2 0,-1-2 1 16,1-2-2-16,-3 2 1 0,2-3-1 15,-2-4 0-15,3 1 1 0,1-7-1 16,1-1 0-16,3-5 0 0,-1-3 0 15,3-5 1-15,-1-5 1 0,0-1 0 16,-2-1 0-16,-2-3-1 0,-2 2 0 0,-2-4 2 16,-1-2 0-16,-3 1 6 0,-1-2 8 15,-1 2-1-15,-2-1-1 16,-1 4-2-16,0 7 0 0,0 0-3 0,0 4-2 16,0 4 1-16,0 2-3 0,-1 1 1 15,-1 0-3-15,2 3-4 0,0 5-2 16,0 6-4-16,0 7 5 0,0 7 1 15,0 6 1-15,0 3-1 0,0 1 0 16,-2 7 0-16,1 1 0 0,1 8 0 16,0 1 0-16,0 5-1 0,1 0-2 0,4-4 2 15,0-3 0-15,2-4 1 0,0-5 0 16,-1-1 0-16,1-4 0 16,-2 1 0-16,-2-3 1 0,1-1-1 0,-3-1 0 15,-1-2 0-15,0-4 0 16,-4 1 1-16,-2-4-1 0,-4 0 0 15,1-2 1-15,-5-4 0 0,0-1 0 0,-2-5 0 16,-2-4 0-16,-3-4 1 0,-6-6 0 16,-1-1 0-16,0-10 0 15,-5-8-1-15,1-3 1 0,1-8 6 0,1-6 5 16,9-5 0-16,-3-5-2 0,6-2 1 16,7 1-4-16,3 3-2 0,8 4-1 15,0 6-2-15,6 4-1 0,8 3-2 16,9-1-2-16,10 0 1 0,12-2-4 15,15 1-21-15,19-1-24 0,8 5-26 16,12 2-18-16,1-1-79 0,-12 5-108 16</inkml:trace>
  <inkml:trace contextRef="#ctx0" brushRef="#br0" timeOffset="-132271.42">5602 7579 225 0,'0'0'224'0,"0"0"-181"15,0 0-18-15,0 0 17 16,0 0-3-16,0 0-18 0,0 0-6 16,48-17-6-16,-29 14-4 0,6 3 0 0,4 0-2 15,1 0 1-15,2 0-1 16,1 0-3-16,-1 4 0 0,-2-3 0 0,-2 0 0 16,-2 2 0-16,-4 0-25 0,0 3-19 15,-8 1-32-15,-6 2-35 0,-4-3-56 16</inkml:trace>
  <inkml:trace contextRef="#ctx0" brushRef="#br0" timeOffset="-132085.55">5571 7782 309 0,'0'0'33'0,"0"0"-5"0,68 8 33 16,-34-8-4-16,7-2-12 0,3-4 0 15,1 0-12-15,1 1-13 0,-6-2-9 16,0 0-4-16,-4 3-7 0,0-2-2 0,7-1-60 16,3-4-93-16,-3-5-37 0</inkml:trace>
  <inkml:trace contextRef="#ctx0" brushRef="#br0" timeOffset="-131484.91">6567 7622 241 0,'0'0'237'16,"0"0"-206"-16,0 0 2 0,0 0 7 0,50-51-7 15,-28 43-5-15,1 3-2 16,2 1-4-16,-1 4-7 0,-1 0-2 0,-3 5-6 16,-2 6-1-16,-6 0-3 0,-1 5-2 15,-6 2 0-15,-5 2-1 0,0 4 0 16,-7 1 0-16,-8 4-1 0,-1 0-1 16,-2-5-6-16,-1 2-5 0,3-10-1 15,1 0 4-15,4-4 6 0,5-6 4 16,3-3 0-16,0-3 1 0,3 0 0 15,0 0 0-15,0-3 2 0,3-3 1 16,1-6 4-16,3-5-1 0,4 0-3 16,4-4-1-16,2 2-3 0,2-2 1 15,2 0 0-15,3-1 1 0,-4 1 0 0,4 1 1 16,-2-3 5-16,-2 3 3 0,0-1 0 16,1 3-2-16,-4 1 1 0,-3 4-2 15,-3 2 1-15,-6 4-2 0,-1 3 1 16,-3 2 0-16,-1 2 0 0,0-1 0 15,0 1-3-15,-2 0-3 0,-3 5-2 16,-2 6-2-16,-4 6 2 0,-2 7 0 16,4 4-1-16,-2 3 0 0,4 1-1 15,3-2 0-15,-1 3 1 0,5-2 1 16,6-2-1-16,3-2 0 0,8-3 1 16,6-5 0-16,3-4 0 0,8-7 0 15,8-6 2-15,9-2 0 0,6-10 2 16,5-6-3-16,0-2-1 0,-6-1 0 15,-4-2-7-15,-5 0-59 0,-11-3-55 16,-6 1-211-16</inkml:trace>
  <inkml:trace contextRef="#ctx0" brushRef="#br0" timeOffset="-125145.78">5303 3964 107 0,'50'-18'54'0,"0"15"7"16,3 3-25-16,8 6-6 0,-1 8 2 16,3 9-9-16,-1 5 0 0,-2 14-3 15,-5 9-6-15,-6 13-2 0,-7 10-4 16,-3 8 1-16,-5 5-5 0,-8 5 6 15,-1 2 2-15,-7 3-4 0,0 2-4 0,-5 7-2 16,-7 3-1-16,-4 7 0 16,-4 1-1-16,-9-1 2 0,-7-4-2 15,-7-7 3-15,-7-9-3 0,-3-12 1 16,-7-12 0-16,2-6 0 0,-5-11-1 0,3-6-1 16,1-12-1-16,4-11 1 0,4-14-1 15,3-14-32-15,4-20-49 0,1-8-64 16</inkml:trace>
  <inkml:trace contextRef="#ctx0" brushRef="#br0" timeOffset="-124977.03">5437 5642 434 0,'0'0'41'0,"0"0"-41"15,0 0-4-15,67 64 4 0,-42-20 2 16,-1 5 2-16,-1-3-2 0,-2-2-1 16,-2-4 1-16,-1-6 2 0,0-6-3 15,-1-11 22-15,6-10 18 0,9-8-4 16,9-16-10-16,12-13-4 0,11-12-4 0,5-8-7 15,11-5-7-15,1-6-5 0,5 0-21 16,-2-8-94-16,-9 5-139 0</inkml:trace>
  <inkml:trace contextRef="#ctx0" brushRef="#br0" timeOffset="-122780.15">5730 8994 162 0,'0'0'201'0,"0"0"-142"0,0 0-23 16,0 0-11-16,0 0 8 0,0 0 2 16,72-1-9-16,-40-2-9 0,-1 1-5 15,1 0-2-15,0 1-1 0,-6-1-5 16,2 2 0-16,-1 0-2 0,-4 2-1 16,-5 3-1-16,-1 1-3 0,-4 3-45 15,-9-4-80-15,-3-2-133 0</inkml:trace>
  <inkml:trace contextRef="#ctx0" brushRef="#br0" timeOffset="-122584.92">5675 9221 313 0,'0'0'36'0,"0"0"6"0,0 0 29 15,52 8-5-15,-24-13-7 0,4-2-23 16,2 0-10-16,-3 2-4 0,-2 0-7 15,-5 1-3-15,-5 1-8 0,1 0-1 16,-1 2-3-16,1-1 0 0,1-3-3 0,4 0-54 16,-3-2-86-16,3-3-224 0</inkml:trace>
  <inkml:trace contextRef="#ctx0" brushRef="#br0" timeOffset="-120606.89">6643 9128 215 0,'0'0'87'0,"0"0"15"0,0 0-59 16,0 0-4-16,49-34-1 0,-29 19-3 16,5-3-9-16,1-1-8 0,3-5 1 0,-1 1-3 15,0-1-1-15,0-2-3 0,0 0-2 16,-5 1-2-16,-4 0-1 0,-2-2-1 15,-3-2-1-15,-4 1-2 0,-5 3 1 16,-5 0 0-16,0 3 0 0,-1 2-2 16,-8-2 1-16,1 5 0 0,-6 3 0 15,0 1 0-15,-3 7-1 0,0 0-2 16,-2 3 0-16,1 3-3 0,0 1 1 16,0 7 1-16,-1 4-2 0,0 6 0 15,2 5 2-15,4 3 1 0,1 5-1 16,1 4 1-16,5 6-1 0,-3 6 1 15,3 5-1-15,1 5 1 0,0-2 2 16,4 3-1-16,1-3 0 0,0-4-1 16,5-2 2-16,-2-6-2 0,0-4 1 0,0-7-1 15,0-6 0-15,1-7 1 0,-2-4-1 16,1-4 0-16,-1-5-1 0,-2-3 1 16,1 0 1-16,0-3 1 0,-1 0 2 15,2 0 5-15,1-9 5 0,3-2-3 16,-2-4-2-16,1-2-1 0,1-3 3 15,-1-3-2-15,1-4 3 0,4-1 0 16,-2-4-1-16,2 4 1 0,4 3 2 16,-3 8-2-16,-1 5-3 0,4 8-4 15,-2 2-2-15,2 4-3 0,2 9 0 16,-1 6 1-16,-1 2 0 0,-1 7 0 16,-2-1-1-16,-4 0 0 0,-3-1 0 15,1-3 0-15,-2-4 2 0,2 1-2 16,-2-3 0-16,5-3-1 0,-1-3 0 15,5 2-12-15,0-6-41 0,3-4-47 16,4-1-88-16,0-9-311 0</inkml:trace>
  <inkml:trace contextRef="#ctx0" brushRef="#br0" timeOffset="-119989.11">7592 8978 352 0,'0'0'160'15,"0"0"-97"-15,0 0-21 0,60-15 9 0,-43 17-19 16,-1 4-5-16,-3 3 3 0,-4 3-10 16,-2 3-13-16,-2 4-4 0,-4 4-1 15,-1 3 1-15,-6 2-3 0,-3 1 0 16,-5-1 0-16,0 1-3 0,1-1-14 16,-1-5-9-16,3-2 1 0,4-4 7 15,1-7 8-15,4-5 6 0,1-1 4 16,1-4 0-16,0 0 0 0,0 0 0 15,1-3 4-15,3-2 8 0,5-6 12 16,0-2-12-16,4-2 1 0,2 0-2 16,2-3 0-16,-1-3-3 0,3 0 2 15,4-1 0-15,-3 0 3 0,1 1 0 16,-1 1 0-16,-1-1 2 0,-1 7-2 0,-4-1-1 16,-1 1 0-16,-3 1 0 0,-4 2-1 15,1 2 2-15,-2 1-2 0,-4 3-1 16,1 2-4-16,-2-2-1 0,0 5 2 15,0 0-1-15,0 0-1 0,0 0-1 16,0 0-1-16,0 0-1 0,0 0-2 16,0 0-2-16,-1 6 1 0,-2 2-2 15,-4 9-2-15,-1 8 5 0,1 3 1 16,-1 6-1-16,1 1 0 0,2 1 1 0,3 1-1 16,2-2 0-16,7-4-2 15,5-7 2-15,7-2 1 0,7-7-1 16,8-5-2-16,8-6-1 0,6-5-24 15,7-13-34-15,1-6-79 0,-1-1-247 16</inkml:trace>
  <inkml:trace contextRef="#ctx0" brushRef="#br0" timeOffset="-116931.65">7171 8363 189 0,'0'0'5'0,"0"0"125"0,0 0-116 16,-29-54 14-16,18 44 23 0,-3 1-8 16,-1 1-17-16,-3 1-6 0,-3 3-7 15,2 2-2-15,-3 2 3 0,-3 0-1 16,1 1-1-16,-3 3-4 0,1 1-2 0,-2 2 0 15,0 0-1-15,4 2-2 16,-4 4 1-16,3 0-1 0,-3 2 1 0,-1 3-1 16,-1 2 0-16,1 2 0 15,-2 2 0-15,1 3 1 0,-1 1 1 0,1 3 1 16,5-1-2-16,0 2 1 0,6 0-2 16,2 0 2-16,1 0-2 0,2-2-1 15,5 0-1-15,-3-1 1 0,0-2 2 16,1 1 0-16,2 3 0 0,-1-2 0 15,3 0-1-15,-3 3-1 0,4-3 0 16,1 5 0-16,-2-4 1 0,4 1 0 16,1-1 0-16,-1-3 1 0,3 1 1 0,0-2-2 15,0-2 3-15,4 3 0 16,-3-3 0-16,1 2 0 0,0 2-1 16,-1 0 2-16,0 0-1 0,0 0 0 15,1 0-3-15,-1-2-1 0,1 1-2 0,1-3 1 16,1-2-1-16,4-1 0 0,-2-3 1 15,5-2 0-15,-1 1 0 0,4 0 0 16,0-2 0-16,2 0 0 16,0-3 0-16,1 0 1 0,1-5-2 0,1 0 1 15,1-1 1-15,1-2-2 0,0-1 1 16,-2-1 0-16,4-1-1 0,0-1 0 16,0 0 1-16,3-1-1 0,-5-3 1 15,6 1-1-15,-5-1 0 0,2-1-1 16,-4 0-2-16,-1 0-3 0,-1 0 0 15,-3-1 2-15,-2-1 0 0,-4 1 2 16,1-2 0-16,-3 0-1 0,2-1 3 0,-3-2 0 16,2-1 0-16,-3-2 0 0,3 0 1 15,1-3-1-15,1 1 0 16,2-3 0-16,2-4 0 0,3 1 0 0,-1 0 0 16,0 1 0-16,-1 0 0 15,1 3 0-15,-4 4 0 0,-3-1 0 0,3 6 0 16,-3-1 0-16,-2 2 0 15,3 3 0-15,-2-2 0 0,3-1 0 0,0 0 0 16,2-1 0-16,4-2-1 0,-1-2 1 16,1 1 0-16,0-4 1 0,1 2-1 15,-1-4 0-15,-2 4 0 0,-1-2 1 16,-2 0 0-16,-5 0-1 0,2 2 1 16,-5-1 2-16,0 2 1 0,1-3 4 15,-3 1-1-15,1 0 2 0,-2-3 0 16,2 0 0-16,0-2-1 0,2-3-3 15,1 1-1-15,-2-4-2 0,5 1 0 16,-3-2-1-16,2 3-1 0,-2 0 1 0,0 1 0 16,0 1-1-16,-2 3 1 0,-3 2-1 15,0-1 2-15,-1 3-2 16,2-2 2-16,-2-1-1 0,1 1 0 0,2-1 0 16,1-1-1-16,1-1 1 0,3-3-1 15,1-1 0-15,0-3 0 0,-1 3 0 16,-4-3 1-16,-3 5-1 0,-1 0 1 15,-5 3-1-15,-8 3 3 0,-5 0 0 16,-4 2 0-16,-4 0-2 0,-2 3-1 16,1 3 0-16,2 4-2 0,0 4-6 15,-9-3-70-15,-2-2-139 0</inkml:trace>
  <inkml:trace contextRef="#ctx0" brushRef="#br0" timeOffset="-112299.46">7008 8227 64 0,'0'0'4'15,"17"-51"-4"-15,-12 33 84 0,-3 2-47 16,0 0 11-16,-2 1-3 0,0 2-4 16,-5 0-12-16,1-2 6 0,-2 1 5 15,-2 1-12-15,0 1-10 0,0 0 2 16,2 2-9-16,-2 3 3 0,1 2 0 15,-1 1-5-15,1 3-4 0,-4 1-4 16,1 1-1-16,-3 5 0 0,-3 1 0 0,-3 4 0 16,-1-1 0-16,-1 3 0 0,1-2 0 15,2 4-1-15,2 4 1 0,0-3 0 16,3 5 0-16,0 1 0 16,1 4 0-16,-3-1 1 0,0 4 0 0,0-3 1 15,1 0-2-15,1 0 0 0,1 0 0 16,-2-3 0-16,1 1 1 0,0-3 0 15,4 0 0-15,-2-1 2 0,2 0 3 16,0 0 1-16,-3 2 1 0,2 3 0 16,-1 0-3-16,-4 1 0 0,1 3-2 15,-2 0-1-15,2 4 0 0,-4-2 0 16,3 0 0-16,1 1-2 0,0-3 1 16,1 2-1-16,0-2 0 0,2-1 0 15,2 3 0-15,2-3 1 0,-1 1 1 16,2-1 0-16,0 3 0 0,1 0 0 15,2 0 2-15,0-1 3 0,-3-3-2 16,2-1-4-16,0-1 1 0,-4-1 0 0,2 0 2 16,-3 1-1-16,1-2 1 0,-2 2 2 15,1-1 1-15,-3 1 1 0,4-1 0 16,-1 1-1-16,3 1 2 0,0-4-3 16,3 0-2-16,2-1 1 15,1-3-3-15,4 0 0 0,2 2-1 0,0-1 0 16,1-1 1-16,1-2-1 0,0 0 2 0,1-3-1 15,1 3 0-15,-2-2 1 16,4 1 1-16,-5 0-1 0,5-4 0 16,-3 2-1-16,1-2-1 0,5-1 1 15,-1-1 0-15,4-2 0 0,-1-1 0 16,2-2 0-16,0-3 0 0,2-1 0 16,3 0 1-16,-2-5 1 0,2-1-1 15,1-2 1-15,1-2-1 0,-4 0 0 16,5-1 0-16,-5-1-2 0,4-1 0 0,-3-4 2 15,6 0-2-15,-4 0 0 0,3-3 1 16,1-1-1-16,-4-1 1 0,2 0-1 16,1-2-1-16,-4 1 0 0,1 0-1 15,-3-1 1-15,-2 4 0 0,1-3 0 16,-1 3 0-16,-1-1 0 0,1 1 0 16,-3-2 0-16,1 1-2 0,-1-1 2 15,1 2 0-15,-1-3 2 0,-2 2-2 16,0-2 0-16,-3-1 0 0,-2 4 1 15,0-4-1-15,-1 5 2 0,-1-1 2 0,0 0 5 16,0 3 0-16,-2-5-3 16,4 3-1-16,-3-3-2 0,4-1-1 0,0 1-1 15,-3-2-1-15,5-2 2 16,-1 3-2-16,-3-5 1 0,3 3-1 16,-8 0 0-16,3 0 1 0,-3 6 2 0,-3 0 1 15,1 0 4-15,-2 2 3 0,0 1 1 16,0-2-2-16,-1 1-2 0,1-1-2 15,-2 0 1-15,2-2-2 0,-1-1-2 16,-1-2-1-16,2-4-1 0,0 0 0 16,0-2-1-16,-1 2 0 0,-1 1 1 15,0-1-1-15,-1 2-1 0,0 2 1 16,-1 0 0-16,-5 3 2 0,2 2 0 16,-3 2 3-16,2 1-3 0,-3 3 3 15,5 0-1-15,-2 1 0 0,2-2-1 16,-2 4 1-16,1 1-1 0,2 1-2 15,-3 1 1-15,3 1 2 0,-5 2-4 0,2 2 0 16,-2 0 0-16,-1 1 0 0,-2 0-2 16,-2 2-1-16,0 4-5 0,-1 5-12 15,1 1-9-15,1 5-15 0,5 5-28 16,-2-2-24-16,-2-1-65 16,5-5-140-16</inkml:trace>
  <inkml:trace contextRef="#ctx0" brushRef="#br0" timeOffset="-110648">6767 8363 62 0,'0'0'227'16,"0"0"-194"-16,0 0 10 0,-3-59 4 16,4 48-12-16,1-2-1 0,-1 1-9 15,1-3 0-15,-1 2 17 0,0 1-25 16,1-2-5-16,1 2 5 0,-1 0-1 16,2 4-2-16,3-2 1 15,1 2-4-15,5 1-3 0,5-1-4 0,-1 2 0 16,7 1 0-16,1-1 1 0,3 5-2 15,-1 0 2-15,2 1 0 16,2 1-2-16,0 4 3 0,-3 2 2 0,-3 3-2 16,0 4-3-16,-3 1 0 0,-4 2-1 15,-3 5-1-15,-2 0 0 0,-4 5-1 0,-4 0 2 16,-1 5-1-16,-4 4-1 16,0 2-18-16,-2 4-38 0,-9 0-54 15,-3-7-102-15</inkml:trace>
  <inkml:trace contextRef="#ctx0" brushRef="#br0" timeOffset="-108612.49">9405 9172 106 0,'0'0'77'0,"0"0"22"0,0 0-48 16,0 0 8-16,-46 31 15 0,45-31-18 15,1 0 1-15,0 0-19 0,1 0-11 0,3-2 0 16,3-3-5-16,7-1 3 0,6-5-5 15,8-3-1-15,5 0-5 0,6-4-3 16,1-1-1-16,1-1-5 0,-1 0-2 16,-1-3 0-16,-5-2 1 15,-2 0 4-15,-6-4-1 0,-2-1 0 0,-7-1-1 16,-4 0-1-16,-5 2 0 0,-5 0-2 16,-2 4 0-16,-1 3-1 0,-5 3 0 15,-5 5 1-15,-3-2-3 0,-5 4 0 16,0 1 0-16,-3 3 0 0,3 1-2 15,-3 4 1-15,1 3 1 0,4 1-1 16,1 8 1-16,1 6-1 0,1 6 0 16,0 8-2-16,6 4-1 0,-1 6 2 0,5 8 1 15,1 4 1-15,-1 4 0 16,0 4 0-16,-2 0 0 0,0 2 1 0,-1-1-1 16,0-4 1-16,1-4-1 15,0-6 1-15,1-6-1 0,0-11 0 0,1-7-2 16,2-10 0-16,0-6 2 0,1-4-1 15,0-2 1-15,0 0 0 0,2-10 4 16,2-5 1-16,3-6-3 0,0-3 0 16,3-1 0-16,-2 0-1 0,1 0 2 15,2 0 1-15,-1-2 0 0,3 2 1 16,-1-3 1-16,1 5-1 0,-2 4 3 16,1 5-4-16,-5 7-2 0,1 6-2 0,-1 2 0 15,4 8 0-15,-3 5-2 16,4 9 2-16,-5 2 0 0,0 4 0 15,-2 2 1-15,0-2 0 0,3-2-1 16,-3-3 1-16,4-1-1 0,0-5 0 16,4-6-3-16,-1-2 3 0,3-10 5 0,3-1 4 15,5-12 7-15,6-7 13 0,1-6-8 16,-4-3-5-16,1-2-3 0,-7 0-3 16,-2 0-1-16,-2 0-9 0,-4-2 0 15,-4-1 0-15,-3-4 0 0,-5 0 0 16,-1 1-24-16,-9 1-40 0,-6 5-36 15,-1-1-87-15,-3 4-214 0</inkml:trace>
  <inkml:trace contextRef="#ctx0" brushRef="#br0" timeOffset="-108178.7">9219 8542 295 0,'0'0'182'0,"21"-63"-155"16,-10 38 26-16,1 8 13 0,-4 1-15 15,-3 6-12-15,-2 5-2 0,-1 2-6 16,-2 3-2-16,0-2-6 0,0 2-7 16,0 3-9-16,0 14-7 0,0 12 2 15,0 13-2-15,-5 11 0 0,-4 12 2 16,0 4-1-16,-2 6 1 0,2 3 1 16,0 1 2-16,0 0-2 0,2 0-1 15,1 1-1-15,-1-3-1 0,-1-6 0 0,1-4 0 16,1-10 2-16,1-6-1 0,0-5-1 15,1-3 1-15,-2-7 4 0,3-7 2 16,0-4-2-16,-1-8-3 0,3-1 0 16,-1-6-2-16,1-5 0 0,1-3-1 15,0-2-25-15,1-1-27 0,5-13-43 16,8-12-24-16,2-8-164 0</inkml:trace>
  <inkml:trace contextRef="#ctx0" brushRef="#br0" timeOffset="-107611.69">10364 8667 245 0,'0'0'33'0,"0"0"33"0,0 0-8 16,0 0 8-16,-4-54-4 0,3 51 0 16,0 1-18-16,1 2-1 15,-2 0-10-15,1 0-6 0,1 0-7 16,-1 0-10-16,-1 9-6 0,-1 10-3 0,-1 11 0 16,-2 10 1-16,1 8 7 0,1 8 8 15,2 6 0-15,0 6-4 0,1 3-1 16,-3-1 2-16,3-4 0 0,0-6-5 15,-1-3 0-15,0-6-5 0,0-6 1 16,0-3 5-16,-2-4 2 0,0-6-3 16,1-5-3-16,0-5 2 0,2-4 0 15,-1-4 3-15,0-6-3 0,2-2-2 16,-2-3-1-16,2-1 0 0,0-2-2 16,-1 0 2-16,1 0 0 0,0 0 2 0,0 0-1 15,-1 0-2-15,-3 0 1 16,1-3-5-16,-1-3-15 0,-3 0-33 15,1-6-42-15,2-4-65 0,1 0-144 16</inkml:trace>
  <inkml:trace contextRef="#ctx0" brushRef="#br0" timeOffset="-106694.09">10552 7983 48 0,'-10'-63'64'0,"-6"21"7"0,-7 6-65 16,-5 0 6-16,-10 2 13 0,-4 6 2 16,-8 0-6-16,-1 6-6 0,-6 3-5 15,2 5 8-15,1 5 8 0,-4 2-1 16,6 3-1-16,3 4 9 0,0 0 5 15,5 8-6-15,-2-1-9 0,2 5 6 16,-2 1-3-16,3 6-13 0,-6 2-5 16,1 2-4-16,1 7 0 0,0 0 1 0,2 5-4 15,4 2 4-15,1 5 2 16,0 1 1-16,3 3 1 0,-4 3-1 0,0 2 1 16,-4 1 6-16,2 3-3 0,-5 1-4 15,1-2-1-15,0 4 0 0,-2 2-1 16,2 2 0-16,-3 4-4 0,3-1-1 15,-1 3-1-15,5-3 0 0,1 2 1 16,5-1 0-16,3 1-1 0,3 1 0 16,7-3 3-16,5 2 1 0,2-5 5 15,9-3-2-15,3-2 1 0,2-2-3 16,3-1-1-16,5-4 1 0,4-4-2 16,7 2-3-16,2-1 2 0,6 2 2 15,2 0 1-15,5 0 2 0,3-2 3 16,4-2 0-16,2-2-3 0,6-4-2 0,0-2-1 15,5-4-4-15,3-5 1 16,2 1 1-16,3-2 4 0,1-4 2 16,5-2-1-16,0 0-2 0,3-4 0 0,1-1-2 15,0-6 1-15,0-3-1 0,-2-3-2 16,0-4 2-16,-3 0-2 0,0-9-1 16,-1-3 0-16,-1-4-2 0,1-5 1 15,-1-3 1-15,4 1-1 0,0-5 1 16,2-1 0-16,-1-3 2 0,2-2-2 15,-2 1 2-15,-3-7-2 0,-3 1 0 16,-6-5 0-16,-2-4 0 0,-3 0-1 16,-5-7-4-16,-2 0 5 0,-2-5 0 15,-2 2 0-15,-2-2 2 0,-5-2 0 16,0-1-1-16,-7-1 1 0,-3-4-2 16,-6 1 1-16,-8-5 2 0,-6-1 3 15,-3-2 4-15,-13-4 4 0,-4-1 6 0,-8-2 3 16,-9-1-1-16,-6 4-6 0,-5 0-1 15,-7 5-1-15,-7 5-7 0,-5 6-7 16,-8 6 0-16,-8 9 0 0,-8 2 0 16,-10 6 0-16,-10 5 0 0,-10 6-24 15,-8 0-61-15,-7 0-74 0,-1-3-250 16</inkml:trace>
  <inkml:trace contextRef="#ctx0" brushRef="#br0" timeOffset="-90761.75">23107 3627 97 0,'0'0'6'16,"0"0"26"-16,0 0-26 0,0 0 58 15,0 0-34-15,0 0-3 0,0 0-10 16,0 0-7-16,0 0-5 0,52-46 0 16,-29 33-5-16,4-4-1 0,6-3 1 15,8-2 0-15,6-3 0 0,5-4-1 16,10-3-1-16,9-6-2 0,6 1-1 15,10-2-6-15,6-2 2 0,10 0 5 16,8 0-3-16,10-1 6 0,10-3 1 0,13 0-2 16,8-3-21-16,11-3-20 0,6-2 31 15,10-1-1-15,6-3 13 0,10-2 13 16,5-1-12-16,3 2 1 16,5-1 5-16,2-2 3 0,0 1-3 0,0 3 0 15,-3 0-7-15,-4 3-12 0,-13 0-39 16</inkml:trace>
  <inkml:trace contextRef="#ctx0" brushRef="#br0" timeOffset="-90411.31">28553 1641 265 0,'0'0'4'0,"0"0"-1"15,0 0-3-15,0 0-1 0,0 0-2 16,0 0 3-16,0 0-1 0,23 55 0 16,-7-34 1-16,5 4 1 0,5 3 4 0,6 4-3 15,5 5 2-15,1 4-3 0,9 6 0 16,3 6 0-16,0 4-1 0,7 4 1 16,5 1-1-16,3 5 0 0,8-3 0 15,2 5 0-15,1 1 2 0,5 2-2 16,2 7-3-16,4 0 3 0,0-2 0 15,3 2 0-15,2-6 4 0,-4 0-3 16,1-2 12-16,-5-1-5 0,-4 0 2 16,-6-5 9-16,-5-2-11 0,-6-1-3 15,-6-5-4-15,-3-4-1 0,-10-8 0 16,0-3-4-16,-9-9-6 0,-4-2-24 0,-9-7-8 16,-10-5-49-16</inkml:trace>
  <inkml:trace contextRef="#ctx0" brushRef="#br0" timeOffset="-90094.22">23280 4926 525 0,'0'0'0'0,"0"0"-7"0,0 0-7 15,6 69-73-15,28-41 77 0,11 10 9 16,13 7 1-16,8 6-34 0,7 8 10 15,9 3 19-15,6 7-12 0,0 4 1 16,5 5-12-16,-3 3-25 16,-7-10-46-16</inkml:trace>
  <inkml:trace contextRef="#ctx0" brushRef="#br0" timeOffset="-89959.55">25429 6715 281 0,'109'84'3'0,"-2"-10"-1"16,3 1-2-16,-4-3 0 0,2 0-7 15,-4-3 2-15,-5-3 0 0,-4-7-2 16,-5-4 0-16,-4-6-19 0,-7-6-22 0,-1-6-10 16,-4-8-6-16,-4-4 23 0</inkml:trace>
  <inkml:trace contextRef="#ctx0" brushRef="#br0" timeOffset="-89794">27500 7186 81 0,'73'-130'54'0,"5"35"-20"0,8-5-7 15,9-3-9-15,12-1-12 0,8 2-4 16,7 0 2-16,2 5-2 0,3 1 3 16,-4 7 2-16,-1 3 4 0,-6 7 4 15,-9 7-2-15,-9 6-11 0,-13 7-1 16,-12 7-1-16,-16 5-35 0,-16 3-62 16</inkml:trace>
  <inkml:trace contextRef="#ctx0" brushRef="#br0" timeOffset="-72059.76">25502 6346 302 0,'-11'-61'14'0,"-2"21"13"16,-3-1 12-16,-5 3 15 0,-7 1-15 15,-3 3-14-15,-5 1-9 0,-9 3-4 16,-6 3-2-16,-4 4-4 0,-8 2-2 16,-2 5-1-16,-5 5-2 0,-5 4 2 15,-5 5-1-15,-7 4 4 0,-3 10 3 0,-8 6-1 16,-2 11-5-16,-3 5 0 0,-3 10 3 16,4 8-2-16,1 10-2 15,5 7 1-15,5 7 0 0,5 8-3 0,9 2 0 16,11 2 2-16,16-1 2 0,6 1 0 15,14-6-3-15,10-4 1 0,11 0-2 16,9-2-2-16,4-1 2 0,14 1 0 16,11-1 2-16,6 1 1 0,12 0-2 15,6-2 3-15,12-5-2 0,5-3-1 16,10-6 0-16,6-5 3 0,7-5-4 16,4-2 0-16,3-11 3 0,3-6-3 15,2-9-2-15,1-10 2 0,2-9 4 16,-2-3 0-16,-3-11-4 0,-2-8 13 0,-2-7-1 15,0-5-10-15,-6-8 1 0,-6-6-1 16,-12-2 4-16,-4-4-3 16,-7-4 5-16,-4-8 7 0,-1-6-2 0,-8-10-5 15,-3-7 4-15,-10-5 4 0,-6-10-8 16,-10-5-2-16,-7-4 10 0,-8 0 0 16,-7 3-3-16,-8 5 0 0,-11 8-1 15,-10 6-1-15,-10 7-3 0,-9 8-8 16,-13 5 3-16,-6 8-2 0,-10 10-2 15,-7 10 2-15,-2 12-2 0,-1 10 1 16,-1 8 0-16,1 10 0 0,1 3-1 16,7 12-7-16,6 6-17 0,10 11-15 0,16 7-6 15,11 6-15-15,15 10-29 16,12 1-58-16,9-5-41 0</inkml:trace>
  <inkml:trace contextRef="#ctx0" brushRef="#br0" timeOffset="-70207.74">28795 11108 278 0,'0'0'4'0,"0"0"-2"16,0 0-2-16,36 18 3 0,-22-9 8 15,-1-1 4-15,3 2 2 0,0 2 1 16,3 1-3-16,0 2-8 0,4 2-2 15,2 1 0-15,-1 1-1 0,1 2 0 16,0 1-2-16,2 3-1 0,1-2 0 16,-1 3-1-16,2-2 2 0,3 2-2 15,1-3 2-15,0 1-2 0,3-1 0 16,0-2 1-16,4 0 0 0,-4-1 6 16,0 0 4-16,0 0-2 0,-1-1-3 15,3 1 0-15,-3-1-2 0,1-2 2 16,2 1-3-16,1 0 0 0,0-1 1 15,0-1-3-15,4 3 1 0,3-3 0 0,-1 2-1 16,5 1 1-16,2-2-2 0,-1 1 1 16,3 1 1-16,-3-2-2 0,4 1 1 15,2-2 0-15,-4 0 2 0,4 2-1 16,1-1 1-16,-1 0 1 0,3 1 2 16,2-2-3-16,-3 3 3 0,5-3 0 15,3 2-2-15,0 0 0 0,4-1-1 16,-2-2 0-16,0 2 0 0,0-2 0 15,-1-1-1-15,1 2-1 0,3-1 2 16,0 0-2-16,3 0 2 0,0 1-3 16,3 0 3-16,0 0-1 0,-2 1 2 15,2-1 1-15,-1 1 2 0,-4 0-2 0,-1-1 0 16,4 0 1-16,2 0-1 16,0 0 1-16,4 0 2 0,3-2-1 0,4 0-2 15,1-2-4-15,2-2 3 16,1 1-1-16,-4-1 0 0,2 1-1 0,-3 3 0 15,2-5 2-15,-1 4-2 0,2-5-2 16,2 2 0-16,-4-4 0 0,-5-3-1 16,-17-3-95-16,-22-3-156 0</inkml:trace>
  <inkml:trace contextRef="#ctx0" brushRef="#br0" timeOffset="-68873.25">13603 13603 132 0,'-60'-34'1'0,"6"13"9"0,-1 2-1 0,-2 1 14 15,3-1 0-15,-5 0-9 16,2 2-5-16,-3-2-4 0,1 3 1 16,-3-2-1-16,-1 5 0 0,-3 0-1 15,-3-2-3-15,0 3 1 0,-7-1 1 0,2 6 0 16,-3-1 0-16,0 1-1 15,2 1-2-15,-5 2 1 0,3 1-1 0,0 2 0 16,-2 0-9-16,-1 1-9 0,1 0 8 16,1 0 6-16,1 0 4 0,4 5 0 15,3-1 0-15,3 2 0 0,6 2 0 16,0-2 0-16,-1 0 1 0,5 4-2 16,-1-1 1-16,4 3 0 15,1 2 1-15,-5 3-1 0,1 2 1 0,-5-2-1 16,3 6 0-16,-1-2 0 0,-1 3 2 15,7 2-2-15,3 1 0 0,6 1 1 16,5-1-1-16,3 1 0 0,3 1 0 16,6 1 0-16,0 2 0 0,4 3 0 15,3 2 0-15,3 5-1 0,-1-1 1 16,2 2 1-16,0 2-1 0,1 2-1 0,2 0 1 16,1-1 0-16,3 0 1 15,0 0-1-15,5 2 1 0,4-1 0 16,1 0 0-16,1 1 4 0,5 2-1 0,5 0-2 15,-1 0 0-15,1 0-2 0,3 3 3 16,2-4-3-16,4-1 0 0,4 0-2 16,0-1-1-16,7-1 2 0,5-3-2 15,7 0 3-15,3-3-1 0,7-2 1 16,5-3 0-16,5-3 0 0,7-1 0 16,6-3-1-16,-1-1-3 0,4 0 1 15,2-3 1-15,3 1 2 0,2-1-2 16,3 0 0-16,0-2 2 0,5-3 2 15,2-2-2-15,3-4-1 0,2 0 1 0,2 0 3 16,-2-6-3-16,2-2 0 16,-2-1 1-16,3-2 0 0,-3-2-1 15,0 0 1-15,0-4-1 0,-2-5-3 16,0 0 1-16,-1-2 2 0,-3-4 0 16,-3 3 0-16,0-2 2 0,-2-1 0 0,-4-2-1 15,1-1 1-15,-1-5-2 0,-5-1 0 16,0-4 0-16,-5-1 0 0,1-2 0 15,-4-3 2-15,2-2-2 0,-3-2 1 16,-1-3-1-16,1-5 0 0,-5-1 1 16,-1-4 11-16,-2-1 5 0,-5-4 0 15,-4 0 3-15,-2 0-4 0,-11-1 4 16,-1-1 1-16,-8 0-5 0,-5 0-1 16,-6 1-5-16,-9 0-3 0,-5 0-3 15,-8 1 2-15,-7 1-1 0,-10 1-2 16,-13 1 2-16,-7 2-5 0,-15-1-2 0,-11-2-27 15,-16-7-87-15</inkml:trace>
  <inkml:trace contextRef="#ctx0" brushRef="#br0" timeOffset="-63067.34">2115 11160 568 0,'0'0'0'0,"0"0"-95"15,0 0 93-15,0 0 2 0,0 0 8 16,0 0 3-16,0 0 1 0,0 0 14 16,0 0 0-16,48 33-1 15,-21-50-3-15,6-5 2 0,7-3-5 0,4-5 5 16,2-2-7-16,2 1-1 16,-2-4-3-16,-3 0-1 0,-4 0-3 15,-4 0-5-15,-4-1 1 0,-8 0 0 0,-4 1-1 16,-9-3 2-16,-4 0-1 0,-6 1 4 15,-2 2-3-15,-8 2-2 0,-7 3 2 16,-3 2-3-16,-5 4 0 0,0 5-2 16,-1 6-1-16,0 5 0 0,-2 6-1 15,0 2 0-15,2 6 0 0,2 6 0 16,4 5-2-16,4 8-2 0,1 9 0 16,1 8 1-16,0 7 3 0,5 5-1 0,3 4 2 15,3 4 0-15,1 1 0 16,2 3 1-16,-1 0-1 0,1-4 1 0,0-6-1 15,0-6 1-15,2-9-1 0,0-6 0 16,1-8 0-16,-2-5-1 0,2-4 1 16,-1-3-1-16,0-7 1 0,0-4 0 15,-2-4-1-15,1 0 1 0,1-1 2 16,2-10 3-16,3-6 0 0,0-7-2 16,2-3-1-16,-2-3 2 0,3-3 5 15,-2-4-2-15,2 1 3 0,-2 5-1 16,1 5-3-16,-3 9-2 0,0 7 1 15,1 7-2-15,2 3-3 0,1 5-2 16,3 8 1-16,3 6 1 0,-2 7 0 16,-2 6 0-16,-2 2 0 0,-2 3 2 15,2-1 1-15,0-2-3 0,2-4 0 16,6-5 0-16,3-10 8 0,5-6 8 16,-1-9-3-16,6-3 0 0,3-13 2 0,0-7-2 15,0-2 5-15,-7-3-2 0,-7 0-3 16,-3 0 0-16,-8-1-3 15,-1-1 1-15,-7-2-4 0,-1-3-6 0,-9 2-1 16,-4-4 0-16,-6 0-4 16,-6 4-33-16,-3 8-40 0,-7 4-51 0,-7 6-62 15,-2 5-141-15</inkml:trace>
  <inkml:trace contextRef="#ctx0" brushRef="#br0" timeOffset="-62767.24">1887 10489 660 0,'0'0'5'0,"0"0"-4"0,0 0-1 16,0 0 5-16,0 0 2 0,0 0 3 15,0 0-3-15,21 19-5 0,-16 17 2 16,-1 9 8-16,-4 14 4 0,0 10 6 15,0 8 2-15,-4 9-4 0,1 6-9 16,0 3-1-16,3 0-3 0,0 1-2 16,0 3-1-16,0-2-1 0,0-5-3 15,0-6 0-15,0-8 0 0,6-6 2 16,-2-7-2-16,1-7 0 0,5-6-1 0,-5-8 1 16,3-8-8-16,-1-9-38 15,4-9-37-15,-1-14-72 0,1-8-121 16</inkml:trace>
  <inkml:trace contextRef="#ctx0" brushRef="#br0" timeOffset="-62416.27">3367 10355 559 0,'0'0'2'0,"0"0"14"0,0 0-2 16,0 0 11-16,0 0-14 0,0 0-10 15,1 68 6-15,-1-18-2 0,0 11 15 0,0 10 7 16,-3 10-8-16,-4 2-1 15,-2 5 1-15,-6 3 3 0,2-3 0 0,0-3-6 16,6-10-6-16,0-4-5 0,4-12 0 16,1-6-3-16,0-9-2 0,1-8 0 15,1-8 1-15,0-7 0 0,0-8-1 16,0-8-4-16,3-5-67 0,1-8-39 16,3-11-55-16,0-5-219 0</inkml:trace>
  <inkml:trace contextRef="#ctx0" brushRef="#br0" timeOffset="-62083.23">3556 10235 604 0,'20'-53'3'16,"1"39"1"-16,-1 4 10 0,-1 8 14 0,0 2-8 15,1 2 1-15,5 9-4 0,-4 2 1 16,-3 5-7-16,-3 3-2 0,-3 4 1 15,-1 1-5-15,-7 5-1 0,-4 2 0 16,-2 0 2-16,-5-5-4 16,3-6 0-16,0-8 0 0,4-7 0 0,0-5 5 15,7-2 6-15,9-3 3 0,11-8 16 16,11-7 3-16,13-7-10 0,5-5-12 16,0-2-1-16,0-2-1 0,-5 1 0 15,-7 1 5-15,-7 1 0 0,-11 9-4 16,-10 2-4-16,-9 9 2 0,-2 4-10 15,-3 3 0-15,-2 3 0 0,0 1 0 16,0 0 0-16,0 5-24 0,0 9-49 16,0 5-52-16,-1 3-90 0,-2-2-214 0</inkml:trace>
  <inkml:trace contextRef="#ctx0" brushRef="#br0" timeOffset="-58596.22">10151 13791 156 0,'0'0'39'0,"-53"-38"-16"0,28 25 8 16,2-1 4-16,2 3 2 0,-3-2-8 15,2 4-5-15,0 0-6 0,-2 2-6 16,2 3-5-16,-2 0-1 0,-1 3 4 15,-5 1-1-15,1 2-2 0,-5 6-1 16,-1 1 1-16,-1 6 2 0,-6 2-4 16,0 5 0-16,-4 1-3 0,-3 4-2 15,1 4 1-15,-3 4-1 0,2 4 1 16,0 1-1-16,2 4 1 0,4-1-1 16,3 3 1-16,4 3 0 0,5-1 0 15,2 5 2-15,4 2-2 0,2 0 3 16,4 0 2-16,5 1 0 0,4-2-2 15,7-1-2-15,3-3 0 0,3-2-1 16,5-4-1-16,7 0 0 0,6-4 1 16,2-1 0-16,9-4 0 0,2-3 1 0,7 0-2 15,7-2 6-15,2-5-1 0,4 0 0 16,2-5-2-16,6 0-1 16,3-4 1-16,4-5-3 0,4-1 1 0,-1-4 0 15,-1-6 0-15,0 0 0 0,-2-12-1 16,1-3 0-16,-4-5 1 0,-6-3 4 15,-5-2 13-15,-5-3-16 0,-8 0 5 16,-1-6 16-16,-4-1-11 0,-5-4-3 16,-6-4 2-16,-1-4 1 0,0-7 4 15,-4-4 4-15,-2-5-1 0,-3-4-4 16,-3-1-4-16,-4-5-1 0,-6 2-2 0,-3 3 1 16,-8 3 1-16,-8 7 0 0,-8 8 0 15,-4 7-6-15,-7 13 1 16,-7 6-5-16,-4 9 0 0,-4 5-2 0,-5 9-2 15,-1 3-17-15,-2 11-25 16,5 10-22-16,4 4-24 0,11 6-80 16,5-1-161-16</inkml:trace>
  <inkml:trace contextRef="#ctx0" brushRef="#br0" timeOffset="-57578.03">4127 15632 446 0,'-4'-50'32'0,"2"28"5"15,1 6 9-15,-2 9 12 0,1 4-13 16,1 3-4-16,0 3-11 0,-2 11-17 15,-3 10-12-15,0 10 0 0,1 9 4 16,0 7 7-16,3 3-4 0,0 3-5 16,1 1-2-16,0 3-1 0,1 0 0 15,0-3 0-15,0-5 1 0,0-7-1 16,3-10-27-16,0-12-23 0,0-10-12 0,-1-9 8 16,-2-4 12-16,0-16 1 0,-4-5 23 15,0-5-25-15,-3-5 36 0,0-3 7 16,0-3 2-16,0-3 15 0,-1-6 14 15,4-7 7-15,-1-6-9 0,2-8-6 16,2-2 7-16,1 2 3 0,4 5 3 16,7 14-3-16,1 13-8 0,2 10 6 15,-1 10-10-15,0 6 1 0,1 3-4 16,0 5-5-16,3 1-1 0,0 5-4 0,2 3-3 16,0 6 0-16,0 2-2 0,0 3-1 15,-3 5-1-15,-4 3-1 16,-2 1-2-16,-6 7 2 0,-4 1-1 0,-3 3 1 15,-9 4-2-15,-6 1-15 16,-4 1-2-16,-6-4-6 0,-1-6 7 0,5-8 12 16,4-11 6-16,7-6-1 0,5-6 1 15,3-3 3-15,4-1 4 0,1 0 12 16,0-4 1-16,0 0 1 0,4 0-5 16,5 3-3-16,4 1-7 0,4 2-3 15,3 7 2-15,3 1 0 0,3 4 3 16,-1 1-1-16,0-2 1 0,4 1-2 15,0-3-3-15,5-1-3 0,8-2 0 16,7-3-1-16,14-5-15 0,10-1-69 16,13-13-43-16,-6-6-93 0</inkml:trace>
  <inkml:trace contextRef="#ctx0" brushRef="#br0" timeOffset="-57398.54">5107 15595 532 0,'0'0'50'0,"0"0"0"16,0 0-9-16,56-48-1 0,-17 29-17 15,11-2-4-15,2 2-9 0,1 3-7 16,-3 5-3-16,-7 2 1 0,-6 9-2 16,-9 3 1-16,-7 11-23 0,-8 8-41 15,-13 7-28-15,-11 5-93 0,-8-2-168 16</inkml:trace>
  <inkml:trace contextRef="#ctx0" brushRef="#br0" timeOffset="-57275.32">5106 15872 479 0,'0'0'40'16,"0"0"39"-16,-34 50-12 15,36-52-16-15,14-6-21 0,12-7-2 0,10-7 6 16,12-6-19-16,12-5-13 16,7-4-2-16,6 0 0 0,6-2-2 0,8 0-67 15,10-4-89-15,10 4-111 0</inkml:trace>
  <inkml:trace contextRef="#ctx0" brushRef="#br0" timeOffset="-56710.74">6376 15202 420 0,'0'0'148'0,"0"0"-89"0,0 0-9 16,0 0 13-16,0 0-11 16,0 0-26-16,16-53-11 0,7 32-6 0,7-9-3 15,4-2-3-15,4 0 0 0,1-4-2 16,-1 1-1-16,-7 0 0 0,-6 5 1 16,-6 1 1-16,-6 4-2 15,-3 0 2-15,-8 4-2 0,-2 0 1 0,-9 2 0 16,-3 2 0-16,-7 2-1 0,-5 5-2 15,1 7 0-15,-3 3 1 0,1 2-1 16,1 10 0-16,2 6 1 0,2 6 1 16,-1 8-1-16,9 8 0 0,1 7 1 15,6 9-1-15,3 4 1 0,0 2-1 16,2 4 1-16,0-1 1 0,2-1 5 16,1-2-3-16,-2-3 3 0,2-8-1 15,1-3-4-15,5-7 2 0,0-9-2 0,4-11 0 16,4-9-1-16,0-8 0 15,0-7 0-15,4-10 1 0,3-8 0 16,-3-10 0-16,3-2 0 0,-6-2 1 16,-1-4-2-16,-5 0 1 0,0-2-1 0,1 0 3 15,-2 0 3-15,-1 6 5 0,2 9 0 16,1 9-3-16,-5 7-2 0,2 10-2 16,-1 5 0-16,4 10-4 15,3 7 2-15,-1 6 1 0,2 0-2 0,-1 0 2 16,3-2-1-16,4-2-1 0,2-2 0 15,2-3 0-15,-2-4-1 0,-1-2 0 16,-6-8-9-16,-5-5-41 0,-7 0-37 16,-6-7-56-16,-5-4-119 0</inkml:trace>
  <inkml:trace contextRef="#ctx0" brushRef="#br0" timeOffset="-56443.24">6054 14733 363 0,'0'0'127'0,"0"0"-77"16,0 0 0-16,0 0-8 0,0 0-21 16,25 58 22-16,-15-18-13 0,1 12 1 15,3 9-2-15,-2 8-6 0,1 6-4 16,1 6-8-16,-2 2-1 0,1 4-3 15,-4 0-5-15,5-4 2 0,1-4-2 16,2-3-1-16,1-9 0 0,-1-12-1 0,1-10-58 16,1-9 47-16,3-10-59 0,1-10-40 15,4-12-59-15,-5-5-67 0</inkml:trace>
  <inkml:trace contextRef="#ctx0" brushRef="#br0" timeOffset="-56209.78">7047 14547 572 0,'0'0'1'0,"0"0"4"16,0 0-5-16,5 85 58 0,-12-24-12 16,3 3-6-16,-7 6 0 0,-1 1-1 15,-7 1-2-15,1 2-11 0,5-3-5 16,6-2-7-16,4-2-7 0,3-2-5 15,0-4 0-15,0-7-2 0,4-8-1 16,5-10-27-16,5-11-26 0,4-9-51 0,6-16-58 16,3-11-191-16</inkml:trace>
  <inkml:trace contextRef="#ctx0" brushRef="#br0" timeOffset="-51506.18">9902 13961 104 0,'0'0'3'0,"0"0"44"0,0 0 58 16,0 0-78-16,0 0 2 0,0 0 5 16,-67-41-1-16,49 34 2 0,-3 1-10 0,-3 0-1 15,4 1-7-15,-2 0 6 0,-2 0-7 16,1 2 0-16,0 3-4 15,0 0-7-15,-5 3-3 0,0 6-2 16,-4 4 0-16,-5 4 0 0,0 3 0 16,-3 3 0-16,1 2 0 0,0 4 0 0,1 2 0 15,2 5 0-15,3 1 4 0,6 3 6 16,5 3 1-16,1 1 1 0,7 4 0 16,2-1-1-16,5 2-1 0,3-1 3 15,4-2-8-15,1 2 0 0,6-1-1 16,5 0-1-16,1 1 0 0,5-1 1 15,0-2-1-15,1 0 0 0,2 1-2 16,0-4-1-16,2-1 1 0,3-4 0 16,2-5 0-16,8 0 2 0,5-4 2 0,9-6 4 15,4-5 15-15,2-3-20 16,4-6 0-16,-1-5-1 0,-1-3 5 16,1-2 1-16,-1-5-2 0,-3-2-3 15,-1-4 2-15,1-1-1 0,-3 1-2 0,0-7 1 16,-3 3 0-16,0-7 1 0,-2 0 0 15,-5-5 5-15,-1-3 3 0,-6-4 10 16,-4-5-3-16,-4-3 1 0,-4-3-3 16,-7-6 1-16,-4-2 1 0,-6-4-7 15,-6-3-5-15,-3 0-4 0,-14 0-4 16,-9 4 0-16,-8 6 0 0,-5 7 0 16,-9 10-2-16,-6 5 1 0,-4 11-9 15,-4 5-23-15,3 9-15 0,-1 5-39 16,6 8-33-16,8 7-87 0</inkml:trace>
  <inkml:trace contextRef="#ctx0" brushRef="#br0" timeOffset="-50994.92">9802 15147 116 0,'0'0'9'0,"0"0"147"16,0 0-111-16,0 0 5 16,0 0 3-16,0 0-20 0,0 0-5 15,-6-13-6-15,6 13-5 0,0 0-7 16,-2 0-7-16,2 0-3 0,0 0 0 16,-1 0 0-16,1 0-33 0,0 0-14 0,1 0-12 15,1 3 8-15,1 0 8 0,0 0 15 16,-1-1 21-16,0 0 7 0,-1 0 0 15,0-2 10-15,-1 0 12 0,0 0 6 16,0 0 11-16,0 0 7 0,0 0-10 16,0 1-9-16,-2-1 4 0,1 1-2 15,0-1-2-15,1 0-5 0,0 1 1 16,-1-1 0-16,1 0 0 0,0 0-1 16,0 0-3-16,0 0 3 0,0 0-4 15,0 0 1-15,0 0-10 0,0 0-7 16,0 0-2-16,0 0-1 0,0 0-23 0,0 0-42 15,0-3-66-15,3-3-142 0</inkml:trace>
  <inkml:trace contextRef="#ctx0" brushRef="#br0" timeOffset="-50805.05">9781 15122 163 0,'0'0'68'16,"0"0"-38"-16,0 0-4 0,0 0 4 16,0 0-9-16,0 0-13 0,0 0-8 0,0 0 0 15,0 0-2-15,39-1-7 16,-35 1-28-16,-1 0-35 0,1 0-117 16</inkml:trace>
  <inkml:trace contextRef="#ctx0" brushRef="#br0" timeOffset="-50536.06">9854 15143 163 0,'0'0'46'0,"0"0"-6"0,0 0 9 0,0 0-10 15,0 0-3-15,0 0 2 16,0 0-7-16,0 0-6 0,0 0-5 15,-2-6-5-15,2 6-10 0,0 0-1 16,0 0-2-16,0 0 0 0,0 0-2 16,0 0 1-16,0 0 1 0,0 0 2 15,0 0-3-15,0 0 0 0,0 0 0 16,0 0-1-16,0 0-1 0,0 0-28 16,0 0-34-16,0 0-38 0,2-1-18 0</inkml:trace>
  <inkml:trace contextRef="#ctx0" brushRef="#br0" timeOffset="-50321.55">9854 15143 165 0,'18'-38'44'0,"-18"38"-15"16,-1 0 10-16,-1 0 8 15,1 1 4-15,1-1-29 0,0 1-20 16,0 0-2-16,0 0-3 0,0-1-12 0,4 0-30 16,1 0-6-16,0 0 0 15,-1 0-14-15,0 0-29 0</inkml:trace>
  <inkml:trace contextRef="#ctx0" brushRef="#br0" timeOffset="-47870.7">18426 11721 192 0,'0'0'298'0,"0"0"-282"15,0 0 15-15,0 0 23 0,0 0 8 16,0 0-21-16,-9-39-18 0,9 45-14 16,1 10-9-16,3 6 0 0,3 9 17 15,-2 6 7-15,1 5-9 0,-2-4-3 16,-3 3-6-16,-1-4-5 0,-2-2 2 16,-3-1-1-16,-2-4-1 0,3-2 0 15,-3-6-1-15,2-6 0 0,3-3-2 16,-2-7-32-16,2-5-34 0,2-1-24 15,0-4-34-15,3-3-63 0</inkml:trace>
  <inkml:trace contextRef="#ctx0" brushRef="#br0" timeOffset="-47385.1">18369 11714 351 0,'0'0'49'15,"5"-64"10"-15,3 53 11 0,2 2-10 16,2 1-14-16,5 2-8 15,5 0-8-15,1 2-3 0,3 2 3 0,2 2-1 16,1 0-4-16,1 1-5 0,-4 5-5 16,-1 0-2-16,-4-1-4 0,-4 3-3 15,1 0-2-15,-6 2-2 0,-3 1-1 16,-2-1-1-16,-6 1-1 0,-1 3-1 16,-4 4 1-16,-11 2 1 0,-1 2 0 15,-10-4 0-15,0 1-5 0,-5-3-10 0,-4-2 4 16,-1 0 6-16,-2-5 4 15,5-1 1-15,8-2 0 0,4-4 0 0,7-2 2 16,5 0-2-16,6 0 2 16,3 0 0-16,0 0 1 0,0 0 1 0,0 0 2 15,0 0 0-15,0 0-2 0,2 0-2 16,6 0-2-16,4 2 0 0,8 3 0 16,4 4 2-16,3 2 1 0,0 1 2 15,1 4 2-15,1 1-2 0,-1 1 2 16,-1 3-2-16,4-1-2 0,-2 3 1 15,0 0-1-15,-1-3 3 0,2-1-5 16,-3-3-1-16,-4-4-1 0,-4-6 1 16,2 1 0-16,-5-2 0 0,-3-2 0 15,-4 0 2-15,-4-3-1 0,-2 0 0 16,-3 0 0-16,0-2 2 0,0-5-2 16,-5-1-1-16,-4 0 0 0,0-2-17 15,-4 0-19-15,1 0-36 0,-1-3-51 0,4 0-73 16</inkml:trace>
  <inkml:trace contextRef="#ctx0" brushRef="#br0" timeOffset="-46767.33">18857 11370 299 0,'0'0'170'0,"0"0"-96"0,15-53-29 16,-8 39 7-16,4 4 7 0,2 0-17 15,5 2-6-15,3 1-7 0,-2 3-8 16,0 0-1-16,-2 2-4 0,2 2-5 15,-1 3 1-15,-3 4-3 0,-1 0-4 16,-3 4-2-16,-4 2-2 0,-1 5-1 16,-6 0 1-16,0 4-1 0,-10 0-1 0,-4 3 1 15,-3 1 1-15,-2-2-1 16,-3-2 2-16,0-4-1 0,3 0-1 0,2-4 0 16,4-3 1-16,3-2-1 0,4-2 0 15,4-5 1-15,2-2-1 0,1 0 0 16,11-2 1-16,5-7 2 0,14-3 2 15,14-6 5-15,5-4-4 0,5 1-1 16,-1-2-1-16,-5 3 0 0,0 1 5 16,-4 1 4-16,-4 2-1 0,-6 1-2 15,-8 3 0-15,-10 4 2 0,-5 3-6 16,-9 2-3-16,-3 1-3 0,0 2 0 16,0 0 0-16,-3-1 0 0,-7 1-7 15,-1 0-40-15,-7 4-42 0,-4 1-92 0,1 0-215 16</inkml:trace>
  <inkml:trace contextRef="#ctx0" brushRef="#br0" timeOffset="-25346.04">19327 11857 166 0,'0'0'162'16,"0"0"-133"-16,0 0-11 0,0 0 30 0,0 0-4 16,0 0-9-16,-50 19-8 15,50-19-6-15,0 3-6 0,5 2 1 16,6-2 1-16,6 1-4 0,8-1 0 16,8-1 2-16,7-2 2 0,9 0-1 0,1 0-4 15,6 0-5-15,5-3-2 0,4 0 3 16,3 0 1-16,3 0-7 0,5-1 2 15,1 0 0-15,-2 1 0 16,1-1 0-16,-6 0-1 0,-6-1 1 0,-7-1-3 16,-9 1 1-16,-15-2 0 0,-15 4-1 15,-10-4-1-15,-8 0-1 0,-3-1-5 16,-5-2-3-16,-4-3-9 0,-5-1-11 16,-2 0-3-16,-4 1 5 0,-4-4 13 15,3 6 6-15,-1 1 4 0,6 2 2 16,4 5 2-16,6-2 0 0,4 4 1 15,3 1 0-15,1 0 4 0,1 0 2 16,1 0-4-16,7 3-3 0,2 5 0 0,5 0 3 16,3 4 2-16,5 2 3 15,-2 1-2-15,-3-1 3 0,-2 1 3 16,-5 1 0-16,-3-2-3 0,-5 2-2 0,-3 0-1 16,0-1 3-16,-9 0-2 0,-3 0 4 15,-3-1-4-15,-2-3-3 0,-3-2-2 16,-1-1 0-16,2-3-2 0,4-2 1 15,4 0-1-15,7-3 0 0,2 0-4 16,2-3-32-16,0-3-30 0,7-7-100 16,5 0-244-16</inkml:trace>
  <inkml:trace contextRef="#ctx0" brushRef="#br0" timeOffset="-24796.27">20883 11729 280 0,'0'0'151'0,"0"0"-123"16,0 0-11-16,0 0 30 0,0 0 13 16,0 54-23-16,8-43-5 0,1 2-5 15,3-4-6-15,5 0-3 0,1-4-3 16,7 0-2-16,1-4 1 0,2-1-3 16,4-4-1-16,-2-4-4 0,2-1-1 15,-1-1-2-15,-2-1-2 0,-2 0 1 16,-6 0 1-16,-3-1-3 0,-6 0 3 15,-3-1-1-15,-6 1 0 0,-3 0 0 16,0-2 6-16,-9-4 4 0,-2 1-5 16,-5-1-4-16,-4-1-1 0,-5 3-2 0,-5 0-1 15,0 3 1-15,-3 4-1 0,2 4-1 16,1 5 2-16,1 1-2 0,1 7 2 16,0 5-1-16,3 4 1 0,2 3 0 15,1 4 0-15,3 5-1 0,5 3 0 16,2 4 1-16,2 1 1 0,4 2 0 15,6 1 3-15,0-3 1 0,8-3 2 16,6-3 0-16,1-5-5 0,9-4 2 0,4-5-4 16,5-5 2-16,4-7-2 15,5-4 0-15,4-2-4 0,1-9-24 16,4-3-22-16,2-3-28 0,-2-1-31 16,-6-1-110-16</inkml:trace>
  <inkml:trace contextRef="#ctx0" brushRef="#br0" timeOffset="-24570.74">21337 11656 335 0,'0'0'99'0,"0"0"-35"0,0 0 8 0,0 0-14 16,0 0-31-16,0 0-11 0,0 0-2 16,0 0 13-16,61 23 3 0,-33-4 2 15,0-2-7-15,-2 0-11 0,0 0-2 16,-2 1-4-16,1 0-2 0,-2 0-3 15,-1-3-1-15,-1 3 0 0,-3-6-2 16,-4 0 1-16,0-5-2 0,-4-3-15 16,0-3-24-16,-3-1-23 0,3-5-21 15,-3-5-27-15,1-3-57 0,-1 1-10 0</inkml:trace>
  <inkml:trace contextRef="#ctx0" brushRef="#br0" timeOffset="-24362.5">21742 11623 269 0,'0'0'46'0,"12"-59"97"0,-12 48-92 15,0 4-2-15,0 7-4 0,0 0-5 16,-1 3-12-16,-4 8-14 0,-7 5-6 16,-3 5 9-16,-3 4 15 0,0 6 0 15,-2-4-11-15,-2 5-5 0,-4-1-2 16,-2-1-3-16,0 2-4 0,-5-2 1 16,-1 0-3-16,0-2-2 0,5-2-1 15,5-1 0-15,8-4-2 0,4-3-5 16,8-4-33-16,4-2-30 0,2-4-7 15,11-2-26-15,1-6-69 0,4 0-80 0</inkml:trace>
  <inkml:trace contextRef="#ctx0" brushRef="#br0" timeOffset="-24062.57">21941 11557 455 0,'0'0'25'0,"0"0"18"16,0 0 11-16,0 0 9 0,0 0-15 16,0 0-28-16,0 0-11 0,0 0-8 0,0 0 5 15,15 35 19-15,-13 1 8 0,1 3-5 16,-3 3-8-16,0-2-4 0,-1 5-4 15,-5 0-4-15,2-1-4 16,-5-4-1-16,4-2-2 0,2-5 0 16,2-1-1-16,1-4-1 0,0-4-15 15,4-5-13-15,2-6-25 0,1-4-7 0,0-6-34 16,0-3-108-16</inkml:trace>
  <inkml:trace contextRef="#ctx0" brushRef="#br0" timeOffset="-23810.72">21959 11565 500 0,'0'-61'11'0,"0"49"56"0,2 7-14 15,1 4 3-15,1 1-23 16,9 1-10-16,3 4-5 0,6 7 5 16,7 2 7-16,3 1-1 0,-3 5-6 0,-4-4-1 15,-5 2-8-15,-7-1-5 0,-6-2-3 16,-6 3-5-16,-3 4 0 0,-11 1 1 15,-10 5-1-15,-2-2 1 0,-7 3-2 16,-4-2-20-16,-1-2-13 0,-3 0-4 16,3-5-20-16,-3 1-4 0,-2-6-13 15,1-2-44-15,3-5-108 0</inkml:trace>
  <inkml:trace contextRef="#ctx0" brushRef="#br0" timeOffset="-23561.14">20583 12415 425 0,'0'0'50'0,"79"13"28"0,-29-22-9 0,5 1-12 16,9-3-14-16,6-1-9 16,5 1-7-16,1-2-9 0,2-1-5 0,2-2-2 15,2-2 2-15,2-1 4 0,0-1-5 16,-3 0-3-16,-1-2-5 15,-5 2-3-15,-1 2 4 0,-7 3-2 0,-5 4-1 16,-13 0-2-16,-13 3 1 0,-16 3 0 16,-10 1-1-16,-10 3-28 0,-10 0-11 15,-5 1-28-15,-9 3-27 0,-8 4-49 16,0 1-82-16</inkml:trace>
  <inkml:trace contextRef="#ctx0" brushRef="#br0" timeOffset="-23277.91">20640 12451 315 0,'0'0'73'0,"0"0"-38"15,0 0 21-15,80 14 8 0,-36-22 4 16,12-3-23-16,10-2-5 0,9 0-8 16,-1 0-3-16,3-2 0 0,2 1-4 15,-3 1-6-15,-1-2-5 0,-1-2-6 16,0 3 0-16,-6-3-5 0,-3 1-1 15,-4 1-2-15,-9 0 2 0,-10 2 1 16,-8 0 5-16,-10 2-1 0,-8 1-1 16,-10 2-3-16,-4 3 2 0,-2 0-2 15,0 0 1-15,-6 2-3 0,-5 0-1 16,-3 0-2-16,-7 1-10 0,-4 1-9 16,1 1-13-16,-2 0-35 0,-1 0-27 15,3 0-82-15,1 0-204 0</inkml:trace>
  <inkml:trace contextRef="#ctx0" brushRef="#br0" timeOffset="-9613.38">22341 11134 198 0,'0'0'116'15,"-4"-54"-74"-15,-2 35 21 0,-5 0-19 16,-3 0 4-16,-2 0-9 0,-6 0-13 16,-5-2-11-16,-8-1-5 0,-6 1-8 15,-9 0-2-15,-6 1-1 0,-6 5-1 16,-7 1 1-16,-5 6-6 0,-7 1-11 16,-3 2 7-16,-2 4 2 0,0 1 6 15,-2 6 0-15,1 1 3 0,5 6 2 16,5 3-2-16,4 6 0 0,8 5 0 15,2 6 1-15,2 6 3 0,2 5 0 16,7 4 0-16,2 4 2 0,7 1-3 16,4 3 0-16,4 2-1 0,0 5-2 0,4 3 0 15,-1 2 0-15,1-1 0 0,1 2 0 16,2 1 0-16,3-4 1 0,7 0 0 16,4-6 0-16,11-1 1 0,3-2 5 15,14-5-4-15,8-1-1 0,15-5-1 16,8-4 1-16,11-5 1 0,11-3-3 15,8-10 0-15,7-2 1 16,5-5 1-16,5-6 1 0,2-2 8 0,3-7-6 16,5-2 5-16,2-3 14 0,5-9-14 15,3-7-2-15,2-6 3 0,-1-4-10 16,-5-2 1-16,-4-6 0 0,-8-3 1 16,-7-1 2-16,-5-5-1 0,-10-3 0 15,-6 1-1-15,-10-8-1 0,-13 2 8 16,-9-1 2-16,-10-3 3 0,-9-5 1 0,-10-5 3 15,-7-6-4-15,-7-4 2 0,-15-1-5 16,-7 2-5-16,-12 3-2 16,-9 1-1-16,-8 8 1 0,-10 6-4 0,-7 8-1 15,-5 9 0-15,-5 7 0 0,-1 7 0 16,-5 6-1-16,2 5-4 0,-3 5 3 16,0 1 1-16,4 4 1 0,2 1 0 15,6 2-13-15,7 2-13 0,4 2-16 16,6 6-11-16,3 0-24 0,3 1-71 15,6 0-163-15</inkml:trace>
  <inkml:trace contextRef="#ctx0" brushRef="#br0" timeOffset="-5607.74">24406 8703 119 0,'0'0'100'0,"0"0"-77"0,0 0 9 16,0 0 13-16,0 0 12 0,0 0-11 16,0 0-12-16,13-29-8 0,-13 29-2 15,0 0-5-15,0 0-3 16,0 0-4-16,0 2-4 0,2 4-6 0,3 4 5 16,1 2 4-16,-2 4-4 0,4 1-5 15,-3 2 2-15,2 1-4 0,2 2 1 16,3-1-1-16,-1 2 1 0,3-2-1 15,1 2 1-15,1-1 2 0,-1 1-1 16,1-1 2-16,-2 0-2 0,1 3 0 16,-3-1-1-16,0 1-1 0,2 1 2 15,-3-2-2-15,1 2 0 0,0-2 0 16,2 3 1-16,1-2 0 0,-3 3-1 16,2-1 0-16,0 0 1 0,3 0 1 0,2-1 0 15,1 1 0-15,2-2 0 16,-2-1 1-16,5-1-3 0,-2 2 2 0,2-4-2 15,0 3 3-15,2-3-3 0,0 4 1 16,2-2 0-16,0 0-1 0,-1-1-2 16,-2 1 2-16,2 0 0 0,-2 2 0 15,2-2 0-15,2 4 0 0,-5-4 0 16,4 1 0-16,2 2 0 0,0-1 1 16,0-1-1-16,2 0 0 0,-1 0 1 15,3-1-1-15,-1 0 0 0,0 0 0 0,1 0 0 16,1 0 1-16,3 0-1 15,0 0 1-15,-1-1-1 0,3 0 1 16,1 0 0-16,0-2 0 0,-1 1-1 16,4-3 0-16,2 2 1 0,0-2-1 15,0 1 0-15,0 1-1 0,2-1 1 16,1 2 0-16,0-1-1 0,1 0 1 0,-1 1 1 16,1-2-1-16,-3 1 0 0,4 0 1 15,-1-2-1-15,0 2 1 0,1-1-1 16,1 2 1-16,0-2-1 0,2 2 2 15,0-1-1-15,3-2-1 0,0 3-1 16,3-3 1-16,-3 1 0 0,5 0 2 16,1 0-1-16,-2 0 0 0,2 1 0 15,1 2 0-15,1-1 0 0,1-1 0 16,-3 1 0-16,4-1 0 0,1 1 1 16,1-1 0-16,1 0 0 0,2-1-2 15,1 1 3-15,1 1 1 0,1 0 1 0,2 0 0 16,2-1-2-16,1 2 2 15,0-2-2-15,2 1 2 0,1-3-3 0,0 1 1 16,3 3-3-16,2-5 2 0,1 4-2 16,1-3 3-16,0-1 0 15,1 2 1-15,-2-1-4 0,2 0 2 0,-1-1 0 16,3 1-1-16,-1 0-1 0,0-3-3 16,2 2 3-16,-3 1 0 0,2-3 0 15,-1 4 1-15,-1-2 0 0,4 1 0 16,1-3 2-16,-1 1-3 0,3 0-3 15,-2-4 3-15,2 4 0 0,0-3 0 16,-2-1 2-16,0 2-1 0,-2-1 1 16,-1 0 0-16,0 1-1 0,2 0-1 15,2-1-1-15,-2-1 1 0,-2 2 0 16,-2-1 4-16,-2-1-2 0,-1-1 2 16,0 0-1-16,3 1-1 0,-2 0 1 15,1 0-3-15,-1-2 0 0,-1 1-2 16,-4-3 2-16,0-1-1 0,-5-4-3 15,-1-1-29-15,-2 0-23 0,-3-2-32 0,-6-2-82 16,-15-5-121-16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327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4887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970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2856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876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1357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3760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4049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486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0576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1271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85606-8D52-43B9-B068-EE424B837FE7}" type="datetimeFigureOut">
              <a:rPr lang="en-IN" smtClean="0"/>
              <a:t>15-10-2024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90685-0C9A-42D8-9D8C-75D59E2B3A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1988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customXml" Target="../ink/ink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customXml" Target="../ink/ink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customXml" Target="../ink/ink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4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customXml" Target="../ink/ink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Lecture-1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Post-Midterm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9831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609" y="1027906"/>
            <a:ext cx="6121616" cy="9117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609" y="2353469"/>
            <a:ext cx="8455051" cy="113787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641520" y="1018080"/>
              <a:ext cx="10926360" cy="58399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8920" y="1006200"/>
                <a:ext cx="10953720" cy="586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2512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403" y="1152958"/>
            <a:ext cx="9233802" cy="369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79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496" y="901844"/>
            <a:ext cx="10343212" cy="337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56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918" y="903142"/>
            <a:ext cx="9678442" cy="40706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458" y="5167313"/>
            <a:ext cx="4143375" cy="10096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91520" y="51840"/>
              <a:ext cx="11912760" cy="6806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360" y="38160"/>
                <a:ext cx="11934000" cy="683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2112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989" y="429418"/>
            <a:ext cx="6955556" cy="35329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205" y="4519613"/>
            <a:ext cx="6286500" cy="16573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679320" y="350280"/>
              <a:ext cx="11491200" cy="5500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7080" y="336600"/>
                <a:ext cx="11511360" cy="553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5878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230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>
                <a:solidFill>
                  <a:srgbClr val="000000"/>
                </a:solidFill>
                <a:latin typeface="TimesNewRomanPSMT"/>
              </a:rPr>
              <a:t>Transformation of continuous random variables in two dimensions</a:t>
            </a:r>
          </a:p>
          <a:p>
            <a:r>
              <a:rPr lang="en-IN" dirty="0">
                <a:solidFill>
                  <a:srgbClr val="FF0000"/>
                </a:solidFill>
                <a:latin typeface="Calibri" panose="020F0502020204030204" pitchFamily="34" charset="0"/>
              </a:rPr>
              <a:t> </a:t>
            </a:r>
            <a:r>
              <a:rPr lang="en-IN" b="1" dirty="0">
                <a:solidFill>
                  <a:srgbClr val="FF0000"/>
                </a:solidFill>
                <a:latin typeface="TimesNewRomanPS-BoldMT"/>
              </a:rPr>
              <a:t>Convergence of a Sequence of Random Variables and Limit Theorems: </a:t>
            </a:r>
          </a:p>
          <a:p>
            <a:r>
              <a:rPr lang="en-IN" dirty="0">
                <a:solidFill>
                  <a:srgbClr val="FF0000"/>
                </a:solidFill>
                <a:latin typeface="TimesNewRomanPSMT"/>
              </a:rPr>
              <a:t>Convergence in Probability and Convergence in Distribution, </a:t>
            </a:r>
          </a:p>
          <a:p>
            <a:r>
              <a:rPr lang="en-IN" dirty="0">
                <a:solidFill>
                  <a:srgbClr val="FF0000"/>
                </a:solidFill>
                <a:latin typeface="TimesNewRomanPSMT"/>
              </a:rPr>
              <a:t>Bernoulli’s Theorem, Law of Large Numbers. </a:t>
            </a:r>
          </a:p>
          <a:p>
            <a:r>
              <a:rPr lang="en-IN" dirty="0">
                <a:solidFill>
                  <a:srgbClr val="FF0000"/>
                </a:solidFill>
                <a:latin typeface="TimesNewRomanPSMT"/>
              </a:rPr>
              <a:t>Asymptotically Normal Distribution,</a:t>
            </a:r>
          </a:p>
          <a:p>
            <a:r>
              <a:rPr lang="en-IN" dirty="0">
                <a:solidFill>
                  <a:srgbClr val="FF0000"/>
                </a:solidFill>
                <a:latin typeface="TimesNewRomanPSMT"/>
              </a:rPr>
              <a:t>Limit Theorem for Characteristic Functions, </a:t>
            </a:r>
          </a:p>
          <a:p>
            <a:r>
              <a:rPr lang="en-IN" dirty="0">
                <a:solidFill>
                  <a:srgbClr val="FF0000"/>
                </a:solidFill>
                <a:latin typeface="TimesNewRomanPSMT"/>
              </a:rPr>
              <a:t>Central Limit Theorem,</a:t>
            </a:r>
          </a:p>
          <a:p>
            <a:r>
              <a:rPr lang="en-IN" dirty="0">
                <a:solidFill>
                  <a:srgbClr val="FF0000"/>
                </a:solidFill>
                <a:latin typeface="TimesNewRomanPSMT"/>
              </a:rPr>
              <a:t> </a:t>
            </a:r>
            <a:r>
              <a:rPr lang="en-IN" dirty="0" err="1">
                <a:solidFill>
                  <a:srgbClr val="FF0000"/>
                </a:solidFill>
                <a:latin typeface="TimesNewRomanPSMT"/>
              </a:rPr>
              <a:t>DeMoivre</a:t>
            </a:r>
            <a:r>
              <a:rPr lang="en-IN" dirty="0">
                <a:solidFill>
                  <a:srgbClr val="FF0000"/>
                </a:solidFill>
                <a:latin typeface="TimesNewRomanPSMT"/>
              </a:rPr>
              <a:t> Laplace Limit Theorem.</a:t>
            </a:r>
            <a:br>
              <a:rPr lang="en-IN" dirty="0">
                <a:solidFill>
                  <a:srgbClr val="FF0000"/>
                </a:solidFill>
                <a:latin typeface="TimesNewRomanPSMT"/>
              </a:rPr>
            </a:br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6080" y="52920"/>
              <a:ext cx="10706760" cy="2277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7080" y="47160"/>
                <a:ext cx="10727640" cy="229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4776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474" y="679558"/>
            <a:ext cx="10305740" cy="22298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855" y="3486007"/>
            <a:ext cx="8097712" cy="4973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4807" y="5542683"/>
            <a:ext cx="4455055" cy="6342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3611" y="4754597"/>
            <a:ext cx="5338129" cy="51615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34640" y="1528560"/>
              <a:ext cx="11538000" cy="5236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2760" y="1523880"/>
                <a:ext cx="11563560" cy="525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6000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673" y="1553540"/>
            <a:ext cx="10311885" cy="35467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70065"/>
            <a:ext cx="9244669" cy="9834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2856960" y="2973240"/>
              <a:ext cx="6871680" cy="3164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42920" y="2961360"/>
                <a:ext cx="6902280" cy="318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5875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398" y="6151231"/>
            <a:ext cx="3967159" cy="586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9412" y="2833687"/>
            <a:ext cx="6353175" cy="11906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726" y="4477748"/>
            <a:ext cx="8326581" cy="15604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381" y="-62146"/>
            <a:ext cx="9448801" cy="44049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6237503"/>
            <a:ext cx="3304309" cy="30785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/>
              <p14:cNvContentPartPr/>
              <p14:nvPr/>
            </p14:nvContentPartPr>
            <p14:xfrm>
              <a:off x="2336040" y="1098720"/>
              <a:ext cx="9560520" cy="53650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32080" y="1090800"/>
                <a:ext cx="9581040" cy="538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6618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5570"/>
            <a:ext cx="9763750" cy="474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5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872"/>
            <a:ext cx="7520422" cy="668312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348640" y="1023840"/>
              <a:ext cx="5382000" cy="3447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37480" y="1019520"/>
                <a:ext cx="5409360" cy="346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3319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65450"/>
            <a:ext cx="9696073" cy="26042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609" y="3889447"/>
            <a:ext cx="7575002" cy="125059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062600" y="1665000"/>
              <a:ext cx="7633440" cy="4473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52880" y="1653840"/>
                <a:ext cx="7655040" cy="449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4954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377296"/>
            <a:ext cx="10093036" cy="11037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47" y="208684"/>
            <a:ext cx="9590208" cy="33639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195" y="4486672"/>
            <a:ext cx="4285134" cy="5048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14820" y="4486672"/>
            <a:ext cx="1476375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04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3106</TotalTime>
  <Words>60</Words>
  <Application>Microsoft Office PowerPoint</Application>
  <PresentationFormat>Widescreen</PresentationFormat>
  <Paragraphs>11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Lecture-1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IIITB</dc:creator>
  <cp:lastModifiedBy>R203</cp:lastModifiedBy>
  <cp:revision>16</cp:revision>
  <dcterms:created xsi:type="dcterms:W3CDTF">2024-10-13T05:36:41Z</dcterms:created>
  <dcterms:modified xsi:type="dcterms:W3CDTF">2024-10-15T17:22:30Z</dcterms:modified>
</cp:coreProperties>
</file>

<file path=docProps/thumbnail.jpeg>
</file>